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5" r:id="rId3"/>
    <p:sldId id="257" r:id="rId4"/>
    <p:sldId id="264" r:id="rId5"/>
    <p:sldId id="293" r:id="rId6"/>
    <p:sldId id="266" r:id="rId7"/>
    <p:sldId id="297" r:id="rId8"/>
    <p:sldId id="270" r:id="rId9"/>
    <p:sldId id="301" r:id="rId10"/>
    <p:sldId id="274" r:id="rId11"/>
    <p:sldId id="305" r:id="rId12"/>
    <p:sldId id="286" r:id="rId13"/>
    <p:sldId id="317" r:id="rId1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D765"/>
    <a:srgbClr val="FFFF00"/>
    <a:srgbClr val="FF0000"/>
    <a:srgbClr val="FFFFFF"/>
    <a:srgbClr val="CCFF33"/>
    <a:srgbClr val="FFFF99"/>
    <a:srgbClr val="00FFFF"/>
    <a:srgbClr val="00CC00"/>
    <a:srgbClr val="FF66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914" autoAdjust="0"/>
    <p:restoredTop sz="83385" autoAdjust="0"/>
  </p:normalViewPr>
  <p:slideViewPr>
    <p:cSldViewPr>
      <p:cViewPr varScale="1">
        <p:scale>
          <a:sx n="71" d="100"/>
          <a:sy n="71" d="100"/>
        </p:scale>
        <p:origin x="120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46" d="100"/>
          <a:sy n="46" d="100"/>
        </p:scale>
        <p:origin x="-2755" y="-8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Zgoła" userId="707b9c326492fa3a" providerId="LiveId" clId="{5C7C68F6-45C9-4324-8655-2CA6CC206D54}"/>
    <pc:docChg chg="undo redo custSel delSld modSld modMainMaster">
      <pc:chgData name="Weronika Zgoła" userId="707b9c326492fa3a" providerId="LiveId" clId="{5C7C68F6-45C9-4324-8655-2CA6CC206D54}" dt="2018-01-27T19:28:45.138" v="6574" actId="20577"/>
      <pc:docMkLst>
        <pc:docMk/>
      </pc:docMkLst>
      <pc:sldChg chg="addSp modSp modTransition">
        <pc:chgData name="Weronika Zgoła" userId="707b9c326492fa3a" providerId="LiveId" clId="{5C7C68F6-45C9-4324-8655-2CA6CC206D54}" dt="2018-01-27T14:56:04.266" v="6569" actId="1076"/>
        <pc:sldMkLst>
          <pc:docMk/>
          <pc:sldMk cId="0" sldId="256"/>
        </pc:sldMkLst>
        <pc:spChg chg="mod">
          <ac:chgData name="Weronika Zgoła" userId="707b9c326492fa3a" providerId="LiveId" clId="{5C7C68F6-45C9-4324-8655-2CA6CC206D54}" dt="2018-01-27T12:58:51.195" v="2726" actId="113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2:59:31.277" v="2754" actId="1076"/>
          <ac:spMkLst>
            <pc:docMk/>
            <pc:sldMk cId="0" sldId="256"/>
            <ac:spMk id="3" creationId="{F439C8B9-3F44-420C-8ADE-F8A6DF7D0EAD}"/>
          </ac:spMkLst>
        </pc:spChg>
        <pc:spChg chg="mod">
          <ac:chgData name="Weronika Zgoła" userId="707b9c326492fa3a" providerId="LiveId" clId="{5C7C68F6-45C9-4324-8655-2CA6CC206D54}" dt="2018-01-27T09:53:46.914" v="176" actId="20577"/>
          <ac:spMkLst>
            <pc:docMk/>
            <pc:sldMk cId="0" sldId="256"/>
            <ac:spMk id="4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4:56:01.702" v="6567" actId="1076"/>
          <ac:picMkLst>
            <pc:docMk/>
            <pc:sldMk cId="0" sldId="256"/>
            <ac:picMk id="6" creationId="{3F2EB79C-6719-4B21-85F6-329DC19F0621}"/>
          </ac:picMkLst>
        </pc:picChg>
        <pc:picChg chg="add mod">
          <ac:chgData name="Weronika Zgoła" userId="707b9c326492fa3a" providerId="LiveId" clId="{5C7C68F6-45C9-4324-8655-2CA6CC206D54}" dt="2018-01-27T14:56:04.266" v="6569" actId="1076"/>
          <ac:picMkLst>
            <pc:docMk/>
            <pc:sldMk cId="0" sldId="256"/>
            <ac:picMk id="8" creationId="{3859DCC0-E6B7-4FE0-8554-43945FE8CCD4}"/>
          </ac:picMkLst>
        </pc:picChg>
        <pc:picChg chg="add mod">
          <ac:chgData name="Weronika Zgoła" userId="707b9c326492fa3a" providerId="LiveId" clId="{5C7C68F6-45C9-4324-8655-2CA6CC206D54}" dt="2018-01-27T14:56:02.722" v="6568" actId="1076"/>
          <ac:picMkLst>
            <pc:docMk/>
            <pc:sldMk cId="0" sldId="256"/>
            <ac:picMk id="10" creationId="{5358200B-5DB8-47E9-B2C4-A54B5D803C80}"/>
          </ac:picMkLst>
        </pc:picChg>
      </pc:sldChg>
      <pc:sldChg chg="modSp modTransition">
        <pc:chgData name="Weronika Zgoła" userId="707b9c326492fa3a" providerId="LiveId" clId="{5C7C68F6-45C9-4324-8655-2CA6CC206D54}" dt="2018-01-27T14:38:58.594" v="5780" actId="14100"/>
        <pc:sldMkLst>
          <pc:docMk/>
          <pc:sldMk cId="0" sldId="257"/>
        </pc:sldMkLst>
        <pc:graphicFrameChg chg="mod modGraphic">
          <ac:chgData name="Weronika Zgoła" userId="707b9c326492fa3a" providerId="LiveId" clId="{5C7C68F6-45C9-4324-8655-2CA6CC206D54}" dt="2018-01-27T14:38:58.594" v="5780" actId="14100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addSp delSp modSp modTransition">
        <pc:chgData name="Weronika Zgoła" userId="707b9c326492fa3a" providerId="LiveId" clId="{5C7C68F6-45C9-4324-8655-2CA6CC206D54}" dt="2018-01-27T14:55:22.500" v="6561" actId="478"/>
        <pc:sldMkLst>
          <pc:docMk/>
          <pc:sldMk cId="0" sldId="258"/>
        </pc:sldMkLst>
        <pc:spChg chg="mod">
          <ac:chgData name="Weronika Zgoła" userId="707b9c326492fa3a" providerId="LiveId" clId="{5C7C68F6-45C9-4324-8655-2CA6CC206D54}" dt="2018-01-27T09:53:33.934" v="118" actId="27636"/>
          <ac:spMkLst>
            <pc:docMk/>
            <pc:sldMk cId="0" sldId="258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0:01:26.650" v="278" actId="20577"/>
          <ac:spMkLst>
            <pc:docMk/>
            <pc:sldMk cId="0" sldId="258"/>
            <ac:spMk id="3" creationId="{00000000-0000-0000-0000-000000000000}"/>
          </ac:spMkLst>
        </pc:spChg>
        <pc:picChg chg="add del mod">
          <ac:chgData name="Weronika Zgoła" userId="707b9c326492fa3a" providerId="LiveId" clId="{5C7C68F6-45C9-4324-8655-2CA6CC206D54}" dt="2018-01-27T09:58:56.347" v="251" actId="478"/>
          <ac:picMkLst>
            <pc:docMk/>
            <pc:sldMk cId="0" sldId="258"/>
            <ac:picMk id="6" creationId="{BAB80F70-0BB3-4C87-AF9B-727322C80E6A}"/>
          </ac:picMkLst>
        </pc:picChg>
        <pc:picChg chg="add mod">
          <ac:chgData name="Weronika Zgoła" userId="707b9c326492fa3a" providerId="LiveId" clId="{5C7C68F6-45C9-4324-8655-2CA6CC206D54}" dt="2018-01-27T13:00:14.159" v="2766" actId="1076"/>
          <ac:picMkLst>
            <pc:docMk/>
            <pc:sldMk cId="0" sldId="258"/>
            <ac:picMk id="8" creationId="{D367CC6F-5FD8-4E85-A78F-D495BEF1D855}"/>
          </ac:picMkLst>
        </pc:picChg>
        <pc:picChg chg="mod">
          <ac:chgData name="Weronika Zgoła" userId="707b9c326492fa3a" providerId="LiveId" clId="{5C7C68F6-45C9-4324-8655-2CA6CC206D54}" dt="2018-01-27T09:56:45.062" v="216" actId="1076"/>
          <ac:picMkLst>
            <pc:docMk/>
            <pc:sldMk cId="0" sldId="258"/>
            <ac:picMk id="12" creationId="{00000000-0000-0000-0000-000000000000}"/>
          </ac:picMkLst>
        </pc:picChg>
        <pc:picChg chg="add del mod">
          <ac:chgData name="Weronika Zgoła" userId="707b9c326492fa3a" providerId="LiveId" clId="{5C7C68F6-45C9-4324-8655-2CA6CC206D54}" dt="2018-01-27T14:55:22.500" v="6561" actId="478"/>
          <ac:picMkLst>
            <pc:docMk/>
            <pc:sldMk cId="0" sldId="258"/>
            <ac:picMk id="13" creationId="{F4498A32-F72C-46EF-B6F8-069CB41D9050}"/>
          </ac:picMkLst>
        </pc:picChg>
      </pc:sldChg>
      <pc:sldChg chg="add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259"/>
        </pc:sldMkLst>
        <pc:spChg chg="add mod">
          <ac:chgData name="Weronika Zgoła" userId="707b9c326492fa3a" providerId="LiveId" clId="{5C7C68F6-45C9-4324-8655-2CA6CC206D54}" dt="2018-01-27T10:02:23.684" v="327" actId="20577"/>
          <ac:spMkLst>
            <pc:docMk/>
            <pc:sldMk cId="0" sldId="259"/>
            <ac:spMk id="2" creationId="{96A2FE99-732C-4806-8FF5-958B07FDE18E}"/>
          </ac:spMkLst>
        </pc:spChg>
        <pc:spChg chg="mod">
          <ac:chgData name="Weronika Zgoła" userId="707b9c326492fa3a" providerId="LiveId" clId="{5C7C68F6-45C9-4324-8655-2CA6CC206D54}" dt="2018-01-27T12:59:46.277" v="2759" actId="27636"/>
          <ac:spMkLst>
            <pc:docMk/>
            <pc:sldMk cId="0" sldId="259"/>
            <ac:spMk id="3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0:14:12.113" v="611" actId="1440"/>
          <ac:picMkLst>
            <pc:docMk/>
            <pc:sldMk cId="0" sldId="259"/>
            <ac:picMk id="6" creationId="{00AB8C47-85BD-49A5-974E-8C3D40E6ACCB}"/>
          </ac:picMkLst>
        </pc:picChg>
      </pc:sldChg>
      <pc:sldChg chg="addSp del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264"/>
        </pc:sldMkLst>
        <pc:spChg chg="mod">
          <ac:chgData name="Weronika Zgoła" userId="707b9c326492fa3a" providerId="LiveId" clId="{5C7C68F6-45C9-4324-8655-2CA6CC206D54}" dt="2018-01-27T09:53:33.950" v="120" actId="27636"/>
          <ac:spMkLst>
            <pc:docMk/>
            <pc:sldMk cId="0" sldId="264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0:06:08.132" v="377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0:06:06.358" v="376" actId="1076"/>
          <ac:spMkLst>
            <pc:docMk/>
            <pc:sldMk cId="0" sldId="264"/>
            <ac:spMk id="5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0:10:37.174" v="455" actId="1076"/>
          <ac:spMkLst>
            <pc:docMk/>
            <pc:sldMk cId="0" sldId="264"/>
            <ac:spMk id="8" creationId="{66516734-5E8C-4515-9119-4F92526F0F59}"/>
          </ac:spMkLst>
        </pc:spChg>
        <pc:spChg chg="add del mod">
          <ac:chgData name="Weronika Zgoła" userId="707b9c326492fa3a" providerId="LiveId" clId="{5C7C68F6-45C9-4324-8655-2CA6CC206D54}" dt="2018-01-27T10:07:27.603" v="403" actId="478"/>
          <ac:spMkLst>
            <pc:docMk/>
            <pc:sldMk cId="0" sldId="264"/>
            <ac:spMk id="11" creationId="{9144FD86-1A91-44CC-BEAC-9C9C3285AF11}"/>
          </ac:spMkLst>
        </pc:spChg>
        <pc:spChg chg="add mod">
          <ac:chgData name="Weronika Zgoła" userId="707b9c326492fa3a" providerId="LiveId" clId="{5C7C68F6-45C9-4324-8655-2CA6CC206D54}" dt="2018-01-27T10:09:24.152" v="435" actId="20577"/>
          <ac:spMkLst>
            <pc:docMk/>
            <pc:sldMk cId="0" sldId="264"/>
            <ac:spMk id="22" creationId="{8D501811-9A72-4363-8AF9-EACAF3DFEAA5}"/>
          </ac:spMkLst>
        </pc:spChg>
        <pc:spChg chg="add mod">
          <ac:chgData name="Weronika Zgoła" userId="707b9c326492fa3a" providerId="LiveId" clId="{5C7C68F6-45C9-4324-8655-2CA6CC206D54}" dt="2018-01-27T10:11:07.580" v="475" actId="20577"/>
          <ac:spMkLst>
            <pc:docMk/>
            <pc:sldMk cId="0" sldId="264"/>
            <ac:spMk id="27" creationId="{DC011A6B-6BE4-4CEC-9916-F0930B259488}"/>
          </ac:spMkLst>
        </pc:spChg>
        <pc:picChg chg="add mod">
          <ac:chgData name="Weronika Zgoła" userId="707b9c326492fa3a" providerId="LiveId" clId="{5C7C68F6-45C9-4324-8655-2CA6CC206D54}" dt="2018-01-27T10:14:04.935" v="607" actId="1440"/>
          <ac:picMkLst>
            <pc:docMk/>
            <pc:sldMk cId="0" sldId="264"/>
            <ac:picMk id="6" creationId="{0D531719-184F-45F2-9EC8-79B19B612C2B}"/>
          </ac:picMkLst>
        </pc:picChg>
        <pc:picChg chg="add del">
          <ac:chgData name="Weronika Zgoła" userId="707b9c326492fa3a" providerId="LiveId" clId="{5C7C68F6-45C9-4324-8655-2CA6CC206D54}" dt="2018-01-27T10:05:49.881" v="372" actId="478"/>
          <ac:picMkLst>
            <pc:docMk/>
            <pc:sldMk cId="0" sldId="264"/>
            <ac:picMk id="7" creationId="{246D8D1E-8E89-4760-8A5F-AA48A51A0E12}"/>
          </ac:picMkLst>
        </pc:picChg>
        <pc:picChg chg="mod">
          <ac:chgData name="Weronika Zgoła" userId="707b9c326492fa3a" providerId="LiveId" clId="{5C7C68F6-45C9-4324-8655-2CA6CC206D54}" dt="2018-01-27T10:09:05.018" v="427" actId="14100"/>
          <ac:picMkLst>
            <pc:docMk/>
            <pc:sldMk cId="0" sldId="264"/>
            <ac:picMk id="9" creationId="{00000000-0000-0000-0000-000000000000}"/>
          </ac:picMkLst>
        </pc:picChg>
        <pc:picChg chg="add mod">
          <ac:chgData name="Weronika Zgoła" userId="707b9c326492fa3a" providerId="LiveId" clId="{5C7C68F6-45C9-4324-8655-2CA6CC206D54}" dt="2018-01-27T10:14:06.556" v="608" actId="1440"/>
          <ac:picMkLst>
            <pc:docMk/>
            <pc:sldMk cId="0" sldId="264"/>
            <ac:picMk id="21" creationId="{A7CBA7C2-BA03-4613-9949-B2ADD76D7FA7}"/>
          </ac:picMkLst>
        </pc:picChg>
        <pc:picChg chg="add mod">
          <ac:chgData name="Weronika Zgoła" userId="707b9c326492fa3a" providerId="LiveId" clId="{5C7C68F6-45C9-4324-8655-2CA6CC206D54}" dt="2018-01-27T10:14:08.212" v="610" actId="1440"/>
          <ac:picMkLst>
            <pc:docMk/>
            <pc:sldMk cId="0" sldId="264"/>
            <ac:picMk id="26" creationId="{3055AD4F-59D5-4182-963A-4E910B835AC0}"/>
          </ac:picMkLst>
        </pc:picChg>
        <pc:cxnChg chg="add mod">
          <ac:chgData name="Weronika Zgoła" userId="707b9c326492fa3a" providerId="LiveId" clId="{5C7C68F6-45C9-4324-8655-2CA6CC206D54}" dt="2018-01-27T10:10:47.550" v="461" actId="1076"/>
          <ac:cxnSpMkLst>
            <pc:docMk/>
            <pc:sldMk cId="0" sldId="264"/>
            <ac:cxnSpMk id="13" creationId="{1B259CBD-E69D-4E25-9653-F41D0DEA6D5F}"/>
          </ac:cxnSpMkLst>
        </pc:cxnChg>
        <pc:cxnChg chg="add mod">
          <ac:chgData name="Weronika Zgoła" userId="707b9c326492fa3a" providerId="LiveId" clId="{5C7C68F6-45C9-4324-8655-2CA6CC206D54}" dt="2018-01-27T10:10:49.008" v="462" actId="1076"/>
          <ac:cxnSpMkLst>
            <pc:docMk/>
            <pc:sldMk cId="0" sldId="264"/>
            <ac:cxnSpMk id="14" creationId="{8FD98AEB-7048-4F70-8CBB-398D121D445A}"/>
          </ac:cxnSpMkLst>
        </pc:cxnChg>
        <pc:cxnChg chg="add mod">
          <ac:chgData name="Weronika Zgoła" userId="707b9c326492fa3a" providerId="LiveId" clId="{5C7C68F6-45C9-4324-8655-2CA6CC206D54}" dt="2018-01-27T10:10:39.812" v="457" actId="1076"/>
          <ac:cxnSpMkLst>
            <pc:docMk/>
            <pc:sldMk cId="0" sldId="264"/>
            <ac:cxnSpMk id="17" creationId="{2C2AF014-7D64-46E4-9689-04C16E24ACB1}"/>
          </ac:cxnSpMkLst>
        </pc:cxnChg>
        <pc:cxnChg chg="add mod">
          <ac:chgData name="Weronika Zgoła" userId="707b9c326492fa3a" providerId="LiveId" clId="{5C7C68F6-45C9-4324-8655-2CA6CC206D54}" dt="2018-01-27T10:10:44.977" v="460" actId="1076"/>
          <ac:cxnSpMkLst>
            <pc:docMk/>
            <pc:sldMk cId="0" sldId="264"/>
            <ac:cxnSpMk id="18" creationId="{18B5BE6C-EC88-4937-B011-7C08AE20C2B5}"/>
          </ac:cxnSpMkLst>
        </pc:cxnChg>
        <pc:cxnChg chg="add del">
          <ac:chgData name="Weronika Zgoła" userId="707b9c326492fa3a" providerId="LiveId" clId="{5C7C68F6-45C9-4324-8655-2CA6CC206D54}" dt="2018-01-27T10:08:39.021" v="415" actId="478"/>
          <ac:cxnSpMkLst>
            <pc:docMk/>
            <pc:sldMk cId="0" sldId="264"/>
            <ac:cxnSpMk id="19" creationId="{2D020F0B-12DB-43F5-9942-488DCF69EAA2}"/>
          </ac:cxnSpMkLst>
        </pc:cxnChg>
        <pc:cxnChg chg="add mod">
          <ac:chgData name="Weronika Zgoła" userId="707b9c326492fa3a" providerId="LiveId" clId="{5C7C68F6-45C9-4324-8655-2CA6CC206D54}" dt="2018-01-27T10:09:42.631" v="444" actId="1076"/>
          <ac:cxnSpMkLst>
            <pc:docMk/>
            <pc:sldMk cId="0" sldId="264"/>
            <ac:cxnSpMk id="23" creationId="{3808F090-DBEB-4513-936C-C180D74852C1}"/>
          </ac:cxnSpMkLst>
        </pc:cxnChg>
        <pc:cxnChg chg="add mod">
          <ac:chgData name="Weronika Zgoła" userId="707b9c326492fa3a" providerId="LiveId" clId="{5C7C68F6-45C9-4324-8655-2CA6CC206D54}" dt="2018-01-27T10:09:49.688" v="446" actId="1076"/>
          <ac:cxnSpMkLst>
            <pc:docMk/>
            <pc:sldMk cId="0" sldId="264"/>
            <ac:cxnSpMk id="24" creationId="{0F83BF40-D64C-47DB-AB20-8B09C357AB04}"/>
          </ac:cxnSpMkLst>
        </pc:cxnChg>
        <pc:cxnChg chg="add mod">
          <ac:chgData name="Weronika Zgoła" userId="707b9c326492fa3a" providerId="LiveId" clId="{5C7C68F6-45C9-4324-8655-2CA6CC206D54}" dt="2018-01-27T10:11:19.509" v="478" actId="14100"/>
          <ac:cxnSpMkLst>
            <pc:docMk/>
            <pc:sldMk cId="0" sldId="264"/>
            <ac:cxnSpMk id="28" creationId="{2CCF631B-FD4D-46A5-843E-1F23BFFCE8A7}"/>
          </ac:cxnSpMkLst>
        </pc:cxnChg>
        <pc:cxnChg chg="add mod">
          <ac:chgData name="Weronika Zgoła" userId="707b9c326492fa3a" providerId="LiveId" clId="{5C7C68F6-45C9-4324-8655-2CA6CC206D54}" dt="2018-01-27T10:11:39.333" v="485" actId="14100"/>
          <ac:cxnSpMkLst>
            <pc:docMk/>
            <pc:sldMk cId="0" sldId="264"/>
            <ac:cxnSpMk id="30" creationId="{659A3EBE-115D-418D-99D8-40BEA39BCE2A}"/>
          </ac:cxnSpMkLst>
        </pc:cxnChg>
      </pc:sldChg>
      <pc:sldChg chg="addSp delSp modSp modTransition">
        <pc:chgData name="Weronika Zgoła" userId="707b9c326492fa3a" providerId="LiveId" clId="{5C7C68F6-45C9-4324-8655-2CA6CC206D54}" dt="2018-01-27T14:55:15.122" v="6559" actId="478"/>
        <pc:sldMkLst>
          <pc:docMk/>
          <pc:sldMk cId="0" sldId="265"/>
        </pc:sldMkLst>
        <pc:spChg chg="mod">
          <ac:chgData name="Weronika Zgoła" userId="707b9c326492fa3a" providerId="LiveId" clId="{5C7C68F6-45C9-4324-8655-2CA6CC206D54}" dt="2018-01-27T09:53:33.950" v="121" actId="27636"/>
          <ac:spMkLst>
            <pc:docMk/>
            <pc:sldMk cId="0" sldId="265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21:17.795" v="3507" actId="114"/>
          <ac:spMkLst>
            <pc:docMk/>
            <pc:sldMk cId="0" sldId="265"/>
            <ac:spMk id="3" creationId="{00000000-0000-0000-0000-000000000000}"/>
          </ac:spMkLst>
        </pc:spChg>
        <pc:picChg chg="add del mod">
          <ac:chgData name="Weronika Zgoła" userId="707b9c326492fa3a" providerId="LiveId" clId="{5C7C68F6-45C9-4324-8655-2CA6CC206D54}" dt="2018-01-27T14:55:15.122" v="6559" actId="478"/>
          <ac:picMkLst>
            <pc:docMk/>
            <pc:sldMk cId="0" sldId="265"/>
            <ac:picMk id="6" creationId="{228942CA-C3BB-4285-9FC5-9D64B1C7E096}"/>
          </ac:picMkLst>
        </pc:picChg>
        <pc:picChg chg="mod">
          <ac:chgData name="Weronika Zgoła" userId="707b9c326492fa3a" providerId="LiveId" clId="{5C7C68F6-45C9-4324-8655-2CA6CC206D54}" dt="2018-01-27T10:15:43.571" v="693" actId="1076"/>
          <ac:picMkLst>
            <pc:docMk/>
            <pc:sldMk cId="0" sldId="265"/>
            <ac:picMk id="10" creationId="{00000000-0000-0000-0000-000000000000}"/>
          </ac:picMkLst>
        </pc:picChg>
      </pc:sldChg>
      <pc:sldChg chg="addSp delSp modSp modTransition">
        <pc:chgData name="Weronika Zgoła" userId="707b9c326492fa3a" providerId="LiveId" clId="{5C7C68F6-45C9-4324-8655-2CA6CC206D54}" dt="2018-01-27T14:55:12.395" v="6558" actId="478"/>
        <pc:sldMkLst>
          <pc:docMk/>
          <pc:sldMk cId="0" sldId="266"/>
        </pc:sldMkLst>
        <pc:spChg chg="mod">
          <ac:chgData name="Weronika Zgoła" userId="707b9c326492fa3a" providerId="LiveId" clId="{5C7C68F6-45C9-4324-8655-2CA6CC206D54}" dt="2018-01-27T09:53:33.965" v="123" actId="27636"/>
          <ac:spMkLst>
            <pc:docMk/>
            <pc:sldMk cId="0" sldId="266"/>
            <ac:spMk id="2" creationId="{00000000-0000-0000-0000-000000000000}"/>
          </ac:spMkLst>
        </pc:spChg>
        <pc:spChg chg="del mod">
          <ac:chgData name="Weronika Zgoła" userId="707b9c326492fa3a" providerId="LiveId" clId="{5C7C68F6-45C9-4324-8655-2CA6CC206D54}" dt="2018-01-27T10:23:49.099" v="997" actId="478"/>
          <ac:spMkLst>
            <pc:docMk/>
            <pc:sldMk cId="0" sldId="266"/>
            <ac:spMk id="3" creationId="{00000000-0000-0000-0000-000000000000}"/>
          </ac:spMkLst>
        </pc:spChg>
        <pc:spChg chg="add del mod">
          <ac:chgData name="Weronika Zgoła" userId="707b9c326492fa3a" providerId="LiveId" clId="{5C7C68F6-45C9-4324-8655-2CA6CC206D54}" dt="2018-01-27T10:26:00.277" v="1056" actId="478"/>
          <ac:spMkLst>
            <pc:docMk/>
            <pc:sldMk cId="0" sldId="266"/>
            <ac:spMk id="7" creationId="{A2C02402-7892-4ECF-8BEE-E8A67904A281}"/>
          </ac:spMkLst>
        </pc:spChg>
        <pc:spChg chg="add del mod">
          <ac:chgData name="Weronika Zgoła" userId="707b9c326492fa3a" providerId="LiveId" clId="{5C7C68F6-45C9-4324-8655-2CA6CC206D54}" dt="2018-01-27T10:25:49.002" v="1055" actId="478"/>
          <ac:spMkLst>
            <pc:docMk/>
            <pc:sldMk cId="0" sldId="266"/>
            <ac:spMk id="10" creationId="{93062D25-1D62-429E-99F5-D4BF7B255976}"/>
          </ac:spMkLst>
        </pc:spChg>
        <pc:spChg chg="add del mod">
          <ac:chgData name="Weronika Zgoła" userId="707b9c326492fa3a" providerId="LiveId" clId="{5C7C68F6-45C9-4324-8655-2CA6CC206D54}" dt="2018-01-27T10:25:47.364" v="1054" actId="478"/>
          <ac:spMkLst>
            <pc:docMk/>
            <pc:sldMk cId="0" sldId="266"/>
            <ac:spMk id="11" creationId="{921F979B-CBD2-4AB9-A306-5975B252A19D}"/>
          </ac:spMkLst>
        </pc:spChg>
        <pc:spChg chg="add del mod">
          <ac:chgData name="Weronika Zgoła" userId="707b9c326492fa3a" providerId="LiveId" clId="{5C7C68F6-45C9-4324-8655-2CA6CC206D54}" dt="2018-01-27T10:25:43.411" v="1050" actId="478"/>
          <ac:spMkLst>
            <pc:docMk/>
            <pc:sldMk cId="0" sldId="266"/>
            <ac:spMk id="12" creationId="{211C35A2-58BF-45C0-998F-048BD0673C86}"/>
          </ac:spMkLst>
        </pc:spChg>
        <pc:spChg chg="add del mod">
          <ac:chgData name="Weronika Zgoła" userId="707b9c326492fa3a" providerId="LiveId" clId="{5C7C68F6-45C9-4324-8655-2CA6CC206D54}" dt="2018-01-27T10:25:40.594" v="1040" actId="478"/>
          <ac:spMkLst>
            <pc:docMk/>
            <pc:sldMk cId="0" sldId="266"/>
            <ac:spMk id="13" creationId="{BD03DB41-3EB4-44BA-9ED6-77E9E3F3F6C8}"/>
          </ac:spMkLst>
        </pc:spChg>
        <pc:spChg chg="add del mod">
          <ac:chgData name="Weronika Zgoła" userId="707b9c326492fa3a" providerId="LiveId" clId="{5C7C68F6-45C9-4324-8655-2CA6CC206D54}" dt="2018-01-27T10:25:39.524" v="1036" actId="478"/>
          <ac:spMkLst>
            <pc:docMk/>
            <pc:sldMk cId="0" sldId="266"/>
            <ac:spMk id="14" creationId="{0DCA8E75-315D-44EE-B409-73E6E4A4203A}"/>
          </ac:spMkLst>
        </pc:spChg>
        <pc:spChg chg="add mod">
          <ac:chgData name="Weronika Zgoła" userId="707b9c326492fa3a" providerId="LiveId" clId="{5C7C68F6-45C9-4324-8655-2CA6CC206D54}" dt="2018-01-27T10:31:34.105" v="1100" actId="1076"/>
          <ac:spMkLst>
            <pc:docMk/>
            <pc:sldMk cId="0" sldId="266"/>
            <ac:spMk id="16" creationId="{0D3DB4DF-B033-455F-8AC6-27857DFE680E}"/>
          </ac:spMkLst>
        </pc:spChg>
        <pc:spChg chg="add mod">
          <ac:chgData name="Weronika Zgoła" userId="707b9c326492fa3a" providerId="LiveId" clId="{5C7C68F6-45C9-4324-8655-2CA6CC206D54}" dt="2018-01-27T10:32:44.181" v="1130" actId="20577"/>
          <ac:spMkLst>
            <pc:docMk/>
            <pc:sldMk cId="0" sldId="266"/>
            <ac:spMk id="19" creationId="{3E15CE27-59C3-4DA1-A0F8-2C52865C6606}"/>
          </ac:spMkLst>
        </pc:spChg>
        <pc:spChg chg="add del mod">
          <ac:chgData name="Weronika Zgoła" userId="707b9c326492fa3a" providerId="LiveId" clId="{5C7C68F6-45C9-4324-8655-2CA6CC206D54}" dt="2018-01-27T10:32:43.841" v="1129" actId="478"/>
          <ac:spMkLst>
            <pc:docMk/>
            <pc:sldMk cId="0" sldId="266"/>
            <ac:spMk id="20" creationId="{20EA5A4D-8AFA-4359-9639-06BC368284CC}"/>
          </ac:spMkLst>
        </pc:spChg>
        <pc:spChg chg="add del mod">
          <ac:chgData name="Weronika Zgoła" userId="707b9c326492fa3a" providerId="LiveId" clId="{5C7C68F6-45C9-4324-8655-2CA6CC206D54}" dt="2018-01-27T10:32:42.596" v="1125" actId="478"/>
          <ac:spMkLst>
            <pc:docMk/>
            <pc:sldMk cId="0" sldId="266"/>
            <ac:spMk id="21" creationId="{7BDBA401-700A-482D-BF26-DB46CD811866}"/>
          </ac:spMkLst>
        </pc:spChg>
        <pc:spChg chg="add del mod">
          <ac:chgData name="Weronika Zgoła" userId="707b9c326492fa3a" providerId="LiveId" clId="{5C7C68F6-45C9-4324-8655-2CA6CC206D54}" dt="2018-01-27T10:32:41.642" v="1122" actId="478"/>
          <ac:spMkLst>
            <pc:docMk/>
            <pc:sldMk cId="0" sldId="266"/>
            <ac:spMk id="22" creationId="{F4F3D4AA-327F-4EAD-8367-BF8187B75D2E}"/>
          </ac:spMkLst>
        </pc:spChg>
        <pc:picChg chg="add del mod">
          <ac:chgData name="Weronika Zgoła" userId="707b9c326492fa3a" providerId="LiveId" clId="{5C7C68F6-45C9-4324-8655-2CA6CC206D54}" dt="2018-01-27T10:30:38.066" v="1057" actId="478"/>
          <ac:picMkLst>
            <pc:docMk/>
            <pc:sldMk cId="0" sldId="266"/>
            <ac:picMk id="6" creationId="{D3FC1CCA-9075-4667-B20F-DC361D5A3A4D}"/>
          </ac:picMkLst>
        </pc:picChg>
        <pc:picChg chg="mod">
          <ac:chgData name="Weronika Zgoła" userId="707b9c326492fa3a" providerId="LiveId" clId="{5C7C68F6-45C9-4324-8655-2CA6CC206D54}" dt="2018-01-27T10:34:28.889" v="1138" actId="1076"/>
          <ac:picMkLst>
            <pc:docMk/>
            <pc:sldMk cId="0" sldId="266"/>
            <ac:picMk id="8" creationId="{00000000-0000-0000-0000-000000000000}"/>
          </ac:picMkLst>
        </pc:picChg>
        <pc:picChg chg="add del mod">
          <ac:chgData name="Weronika Zgoła" userId="707b9c326492fa3a" providerId="LiveId" clId="{5C7C68F6-45C9-4324-8655-2CA6CC206D54}" dt="2018-01-27T10:30:47.048" v="1062" actId="478"/>
          <ac:picMkLst>
            <pc:docMk/>
            <pc:sldMk cId="0" sldId="266"/>
            <ac:picMk id="17" creationId="{8BB39B5D-5F7F-409A-B8BA-942D5C1293DD}"/>
          </ac:picMkLst>
        </pc:picChg>
        <pc:picChg chg="add del mod">
          <ac:chgData name="Weronika Zgoła" userId="707b9c326492fa3a" providerId="LiveId" clId="{5C7C68F6-45C9-4324-8655-2CA6CC206D54}" dt="2018-01-27T10:32:45.774" v="1131" actId="478"/>
          <ac:picMkLst>
            <pc:docMk/>
            <pc:sldMk cId="0" sldId="266"/>
            <ac:picMk id="18" creationId="{7C9A584C-C84B-4C6A-9D04-0FF1EAAF9730}"/>
          </ac:picMkLst>
        </pc:picChg>
        <pc:picChg chg="add mod">
          <ac:chgData name="Weronika Zgoła" userId="707b9c326492fa3a" providerId="LiveId" clId="{5C7C68F6-45C9-4324-8655-2CA6CC206D54}" dt="2018-01-27T10:34:31.556" v="1139" actId="1076"/>
          <ac:picMkLst>
            <pc:docMk/>
            <pc:sldMk cId="0" sldId="266"/>
            <ac:picMk id="23" creationId="{F0A67A39-FB75-4441-B71A-B0197B6C12DE}"/>
          </ac:picMkLst>
        </pc:picChg>
        <pc:picChg chg="add del mod">
          <ac:chgData name="Weronika Zgoła" userId="707b9c326492fa3a" providerId="LiveId" clId="{5C7C68F6-45C9-4324-8655-2CA6CC206D54}" dt="2018-01-27T14:55:12.395" v="6558" actId="478"/>
          <ac:picMkLst>
            <pc:docMk/>
            <pc:sldMk cId="0" sldId="266"/>
            <ac:picMk id="24" creationId="{5BE0D5F6-58A5-4702-8209-806B464FD40E}"/>
          </ac:picMkLst>
        </pc:picChg>
      </pc:sldChg>
      <pc:sldChg chg="addSp delSp modSp modTransition">
        <pc:chgData name="Weronika Zgoła" userId="707b9c326492fa3a" providerId="LiveId" clId="{5C7C68F6-45C9-4324-8655-2CA6CC206D54}" dt="2018-01-27T14:55:09.920" v="6556" actId="478"/>
        <pc:sldMkLst>
          <pc:docMk/>
          <pc:sldMk cId="0" sldId="267"/>
        </pc:sldMkLst>
        <pc:spChg chg="mod">
          <ac:chgData name="Weronika Zgoła" userId="707b9c326492fa3a" providerId="LiveId" clId="{5C7C68F6-45C9-4324-8655-2CA6CC206D54}" dt="2018-01-27T09:53:33.986" v="124" actId="27636"/>
          <ac:spMkLst>
            <pc:docMk/>
            <pc:sldMk cId="0" sldId="267"/>
            <ac:spMk id="2" creationId="{00000000-0000-0000-0000-000000000000}"/>
          </ac:spMkLst>
        </pc:spChg>
        <pc:spChg chg="del mod">
          <ac:chgData name="Weronika Zgoła" userId="707b9c326492fa3a" providerId="LiveId" clId="{5C7C68F6-45C9-4324-8655-2CA6CC206D54}" dt="2018-01-27T10:40:43.045" v="1152" actId="478"/>
          <ac:spMkLst>
            <pc:docMk/>
            <pc:sldMk cId="0" sldId="267"/>
            <ac:spMk id="3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0:40:59.577" v="1157" actId="1076"/>
          <ac:spMkLst>
            <pc:docMk/>
            <pc:sldMk cId="0" sldId="267"/>
            <ac:spMk id="6" creationId="{FFA7C40B-D5DE-4768-AD8A-DD0022C35958}"/>
          </ac:spMkLst>
        </pc:spChg>
        <pc:picChg chg="add mod">
          <ac:chgData name="Weronika Zgoła" userId="707b9c326492fa3a" providerId="LiveId" clId="{5C7C68F6-45C9-4324-8655-2CA6CC206D54}" dt="2018-01-27T10:40:46.892" v="1154" actId="1076"/>
          <ac:picMkLst>
            <pc:docMk/>
            <pc:sldMk cId="0" sldId="267"/>
            <ac:picMk id="4" creationId="{784D8EAB-F493-4CDA-A4F1-9A2B64674327}"/>
          </ac:picMkLst>
        </pc:picChg>
        <pc:picChg chg="mod">
          <ac:chgData name="Weronika Zgoła" userId="707b9c326492fa3a" providerId="LiveId" clId="{5C7C68F6-45C9-4324-8655-2CA6CC206D54}" dt="2018-01-27T10:40:47.762" v="1155" actId="1076"/>
          <ac:picMkLst>
            <pc:docMk/>
            <pc:sldMk cId="0" sldId="267"/>
            <ac:picMk id="8" creationId="{00000000-0000-0000-0000-000000000000}"/>
          </ac:picMkLst>
        </pc:picChg>
        <pc:picChg chg="add del">
          <ac:chgData name="Weronika Zgoła" userId="707b9c326492fa3a" providerId="LiveId" clId="{5C7C68F6-45C9-4324-8655-2CA6CC206D54}" dt="2018-01-27T14:55:09.920" v="6556" actId="478"/>
          <ac:picMkLst>
            <pc:docMk/>
            <pc:sldMk cId="0" sldId="267"/>
            <ac:picMk id="10" creationId="{98250D3A-69A6-427D-8AB6-0B1877AF27A6}"/>
          </ac:picMkLst>
        </pc:picChg>
      </pc:sldChg>
      <pc:sldChg chg="addSp delSp modSp modTransition">
        <pc:chgData name="Weronika Zgoła" userId="707b9c326492fa3a" providerId="LiveId" clId="{5C7C68F6-45C9-4324-8655-2CA6CC206D54}" dt="2018-01-27T14:55:05.639" v="6555" actId="478"/>
        <pc:sldMkLst>
          <pc:docMk/>
          <pc:sldMk cId="0" sldId="268"/>
        </pc:sldMkLst>
        <pc:spChg chg="mod">
          <ac:chgData name="Weronika Zgoła" userId="707b9c326492fa3a" providerId="LiveId" clId="{5C7C68F6-45C9-4324-8655-2CA6CC206D54}" dt="2018-01-27T09:53:33.987" v="125" actId="27636"/>
          <ac:spMkLst>
            <pc:docMk/>
            <pc:sldMk cId="0" sldId="268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0:48:12.808" v="1299" actId="1076"/>
          <ac:spMkLst>
            <pc:docMk/>
            <pc:sldMk cId="0" sldId="268"/>
            <ac:spMk id="3" creationId="{00000000-0000-0000-0000-000000000000}"/>
          </ac:spMkLst>
        </pc:spChg>
        <pc:picChg chg="add del mod">
          <ac:chgData name="Weronika Zgoła" userId="707b9c326492fa3a" providerId="LiveId" clId="{5C7C68F6-45C9-4324-8655-2CA6CC206D54}" dt="2018-01-27T10:47:53" v="1292" actId="478"/>
          <ac:picMkLst>
            <pc:docMk/>
            <pc:sldMk cId="0" sldId="268"/>
            <ac:picMk id="6" creationId="{151C6795-A662-4B75-BDAC-88A150D618EB}"/>
          </ac:picMkLst>
        </pc:picChg>
        <pc:picChg chg="mod">
          <ac:chgData name="Weronika Zgoła" userId="707b9c326492fa3a" providerId="LiveId" clId="{5C7C68F6-45C9-4324-8655-2CA6CC206D54}" dt="2018-01-27T10:48:21.914" v="1306" actId="1076"/>
          <ac:picMkLst>
            <pc:docMk/>
            <pc:sldMk cId="0" sldId="268"/>
            <ac:picMk id="8" creationId="{00000000-0000-0000-0000-000000000000}"/>
          </ac:picMkLst>
        </pc:picChg>
        <pc:picChg chg="add del mod">
          <ac:chgData name="Weronika Zgoła" userId="707b9c326492fa3a" providerId="LiveId" clId="{5C7C68F6-45C9-4324-8655-2CA6CC206D54}" dt="2018-01-27T10:47:58.549" v="1294" actId="478"/>
          <ac:picMkLst>
            <pc:docMk/>
            <pc:sldMk cId="0" sldId="268"/>
            <ac:picMk id="10" creationId="{CA713EB4-8D81-41B7-9217-DD5DB85B6FBF}"/>
          </ac:picMkLst>
        </pc:picChg>
        <pc:picChg chg="add mod">
          <ac:chgData name="Weronika Zgoła" userId="707b9c326492fa3a" providerId="LiveId" clId="{5C7C68F6-45C9-4324-8655-2CA6CC206D54}" dt="2018-01-27T10:48:23.398" v="1307" actId="14100"/>
          <ac:picMkLst>
            <pc:docMk/>
            <pc:sldMk cId="0" sldId="268"/>
            <ac:picMk id="12" creationId="{48BE4DE9-AF74-4CDB-B7C5-491903A16D2E}"/>
          </ac:picMkLst>
        </pc:picChg>
        <pc:picChg chg="add del">
          <ac:chgData name="Weronika Zgoła" userId="707b9c326492fa3a" providerId="LiveId" clId="{5C7C68F6-45C9-4324-8655-2CA6CC206D54}" dt="2018-01-27T14:55:05.639" v="6555" actId="478"/>
          <ac:picMkLst>
            <pc:docMk/>
            <pc:sldMk cId="0" sldId="268"/>
            <ac:picMk id="13" creationId="{FCB9B8C2-B37B-4BAD-B95D-CD84A9AB1D4A}"/>
          </ac:picMkLst>
        </pc:picChg>
      </pc:sldChg>
      <pc:sldChg chg="addSp delSp modSp modTransition">
        <pc:chgData name="Weronika Zgoła" userId="707b9c326492fa3a" providerId="LiveId" clId="{5C7C68F6-45C9-4324-8655-2CA6CC206D54}" dt="2018-01-27T14:55:03.090" v="6554" actId="478"/>
        <pc:sldMkLst>
          <pc:docMk/>
          <pc:sldMk cId="0" sldId="269"/>
        </pc:sldMkLst>
        <pc:spChg chg="mod">
          <ac:chgData name="Weronika Zgoła" userId="707b9c326492fa3a" providerId="LiveId" clId="{5C7C68F6-45C9-4324-8655-2CA6CC206D54}" dt="2018-01-27T09:53:33.987" v="126" actId="27636"/>
          <ac:spMkLst>
            <pc:docMk/>
            <pc:sldMk cId="0" sldId="269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0:55:40.309" v="1504" actId="20577"/>
          <ac:spMkLst>
            <pc:docMk/>
            <pc:sldMk cId="0" sldId="269"/>
            <ac:spMk id="3" creationId="{00000000-0000-0000-0000-000000000000}"/>
          </ac:spMkLst>
        </pc:spChg>
        <pc:picChg chg="add del">
          <ac:chgData name="Weronika Zgoła" userId="707b9c326492fa3a" providerId="LiveId" clId="{5C7C68F6-45C9-4324-8655-2CA6CC206D54}" dt="2018-01-27T13:03:23.335" v="2791" actId="478"/>
          <ac:picMkLst>
            <pc:docMk/>
            <pc:sldMk cId="0" sldId="269"/>
            <ac:picMk id="7" creationId="{2CFC2BF3-809A-4614-B332-3486F02F5E14}"/>
          </ac:picMkLst>
        </pc:picChg>
        <pc:picChg chg="add del mod">
          <ac:chgData name="Weronika Zgoła" userId="707b9c326492fa3a" providerId="LiveId" clId="{5C7C68F6-45C9-4324-8655-2CA6CC206D54}" dt="2018-01-27T14:55:03.090" v="6554" actId="478"/>
          <ac:picMkLst>
            <pc:docMk/>
            <pc:sldMk cId="0" sldId="269"/>
            <ac:picMk id="9" creationId="{CDCCCD55-C54F-4758-B0DA-269CDF34168A}"/>
          </ac:picMkLst>
        </pc:picChg>
      </pc:sldChg>
      <pc:sldChg chg="addSp delSp modSp modTransition">
        <pc:chgData name="Weronika Zgoła" userId="707b9c326492fa3a" providerId="LiveId" clId="{5C7C68F6-45C9-4324-8655-2CA6CC206D54}" dt="2018-01-27T14:54:59.311" v="6553" actId="478"/>
        <pc:sldMkLst>
          <pc:docMk/>
          <pc:sldMk cId="0" sldId="270"/>
        </pc:sldMkLst>
        <pc:spChg chg="mod">
          <ac:chgData name="Weronika Zgoła" userId="707b9c326492fa3a" providerId="LiveId" clId="{5C7C68F6-45C9-4324-8655-2CA6CC206D54}" dt="2018-01-27T09:53:33.987" v="127" actId="27636"/>
          <ac:spMkLst>
            <pc:docMk/>
            <pc:sldMk cId="0" sldId="270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20:58.441" v="3506" actId="114"/>
          <ac:spMkLst>
            <pc:docMk/>
            <pc:sldMk cId="0" sldId="270"/>
            <ac:spMk id="3" creationId="{00000000-0000-0000-0000-000000000000}"/>
          </ac:spMkLst>
        </pc:spChg>
        <pc:picChg chg="add del">
          <ac:chgData name="Weronika Zgoła" userId="707b9c326492fa3a" providerId="LiveId" clId="{5C7C68F6-45C9-4324-8655-2CA6CC206D54}" dt="2018-01-27T14:54:59.311" v="6553" actId="478"/>
          <ac:picMkLst>
            <pc:docMk/>
            <pc:sldMk cId="0" sldId="270"/>
            <ac:picMk id="7" creationId="{3701D251-F814-4568-83C1-53B82758166B}"/>
          </ac:picMkLst>
        </pc:picChg>
      </pc:sldChg>
      <pc:sldChg chg="addSp delSp modSp modTransition">
        <pc:chgData name="Weronika Zgoła" userId="707b9c326492fa3a" providerId="LiveId" clId="{5C7C68F6-45C9-4324-8655-2CA6CC206D54}" dt="2018-01-27T14:54:56.857" v="6552" actId="478"/>
        <pc:sldMkLst>
          <pc:docMk/>
          <pc:sldMk cId="0" sldId="271"/>
        </pc:sldMkLst>
        <pc:spChg chg="mod">
          <ac:chgData name="Weronika Zgoła" userId="707b9c326492fa3a" providerId="LiveId" clId="{5C7C68F6-45C9-4324-8655-2CA6CC206D54}" dt="2018-01-27T09:53:34.003" v="129" actId="27636"/>
          <ac:spMkLst>
            <pc:docMk/>
            <pc:sldMk cId="0" sldId="271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20:52.989" v="3505" actId="114"/>
          <ac:spMkLst>
            <pc:docMk/>
            <pc:sldMk cId="0" sldId="271"/>
            <ac:spMk id="3" creationId="{00000000-0000-0000-0000-000000000000}"/>
          </ac:spMkLst>
        </pc:spChg>
        <pc:picChg chg="add del">
          <ac:chgData name="Weronika Zgoła" userId="707b9c326492fa3a" providerId="LiveId" clId="{5C7C68F6-45C9-4324-8655-2CA6CC206D54}" dt="2018-01-27T14:54:56.857" v="6552" actId="478"/>
          <ac:picMkLst>
            <pc:docMk/>
            <pc:sldMk cId="0" sldId="271"/>
            <ac:picMk id="7" creationId="{3F0AC67F-AE1E-41FD-AF23-43A5BCC02FB1}"/>
          </ac:picMkLst>
        </pc:picChg>
      </pc:sldChg>
      <pc:sldChg chg="addSp delSp modSp modTransition">
        <pc:chgData name="Weronika Zgoła" userId="707b9c326492fa3a" providerId="LiveId" clId="{5C7C68F6-45C9-4324-8655-2CA6CC206D54}" dt="2018-01-27T14:54:53.921" v="6551" actId="478"/>
        <pc:sldMkLst>
          <pc:docMk/>
          <pc:sldMk cId="0" sldId="272"/>
        </pc:sldMkLst>
        <pc:spChg chg="mod">
          <ac:chgData name="Weronika Zgoła" userId="707b9c326492fa3a" providerId="LiveId" clId="{5C7C68F6-45C9-4324-8655-2CA6CC206D54}" dt="2018-01-27T09:53:34.019" v="130" actId="27636"/>
          <ac:spMkLst>
            <pc:docMk/>
            <pc:sldMk cId="0" sldId="272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20:14.967" v="3499" actId="114"/>
          <ac:spMkLst>
            <pc:docMk/>
            <pc:sldMk cId="0" sldId="272"/>
            <ac:spMk id="3" creationId="{00000000-0000-0000-0000-000000000000}"/>
          </ac:spMkLst>
        </pc:spChg>
        <pc:picChg chg="add del">
          <ac:chgData name="Weronika Zgoła" userId="707b9c326492fa3a" providerId="LiveId" clId="{5C7C68F6-45C9-4324-8655-2CA6CC206D54}" dt="2018-01-27T14:54:53.921" v="6551" actId="478"/>
          <ac:picMkLst>
            <pc:docMk/>
            <pc:sldMk cId="0" sldId="272"/>
            <ac:picMk id="7" creationId="{1CFBEAD6-72B1-46F8-B979-EBC30135E2AB}"/>
          </ac:picMkLst>
        </pc:picChg>
        <pc:picChg chg="mod">
          <ac:chgData name="Weronika Zgoła" userId="707b9c326492fa3a" providerId="LiveId" clId="{5C7C68F6-45C9-4324-8655-2CA6CC206D54}" dt="2018-01-27T11:16:36.692" v="1992" actId="1076"/>
          <ac:picMkLst>
            <pc:docMk/>
            <pc:sldMk cId="0" sldId="272"/>
            <ac:picMk id="8" creationId="{00000000-0000-0000-0000-000000000000}"/>
          </ac:picMkLst>
        </pc:picChg>
      </pc:sldChg>
      <pc:sldChg chg="addSp delSp modSp modTransition">
        <pc:chgData name="Weronika Zgoła" userId="707b9c326492fa3a" providerId="LiveId" clId="{5C7C68F6-45C9-4324-8655-2CA6CC206D54}" dt="2018-01-27T14:54:50.940" v="6550" actId="478"/>
        <pc:sldMkLst>
          <pc:docMk/>
          <pc:sldMk cId="0" sldId="273"/>
        </pc:sldMkLst>
        <pc:spChg chg="mod">
          <ac:chgData name="Weronika Zgoła" userId="707b9c326492fa3a" providerId="LiveId" clId="{5C7C68F6-45C9-4324-8655-2CA6CC206D54}" dt="2018-01-27T09:53:34.019" v="131" actId="27636"/>
          <ac:spMkLst>
            <pc:docMk/>
            <pc:sldMk cId="0" sldId="273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2:06:43.099" v="2211" actId="1076"/>
          <ac:spMkLst>
            <pc:docMk/>
            <pc:sldMk cId="0" sldId="273"/>
            <ac:spMk id="3" creationId="{00000000-0000-0000-0000-000000000000}"/>
          </ac:spMkLst>
        </pc:spChg>
        <pc:picChg chg="add mod modCrop">
          <ac:chgData name="Weronika Zgoła" userId="707b9c326492fa3a" providerId="LiveId" clId="{5C7C68F6-45C9-4324-8655-2CA6CC206D54}" dt="2018-01-27T12:07:03.586" v="2217" actId="1076"/>
          <ac:picMkLst>
            <pc:docMk/>
            <pc:sldMk cId="0" sldId="273"/>
            <ac:picMk id="6" creationId="{4B2F7F2A-A1FB-4651-9213-12C53A0E798A}"/>
          </ac:picMkLst>
        </pc:picChg>
        <pc:picChg chg="mod">
          <ac:chgData name="Weronika Zgoła" userId="707b9c326492fa3a" providerId="LiveId" clId="{5C7C68F6-45C9-4324-8655-2CA6CC206D54}" dt="2018-01-27T12:06:45.171" v="2213" actId="1076"/>
          <ac:picMkLst>
            <pc:docMk/>
            <pc:sldMk cId="0" sldId="273"/>
            <ac:picMk id="10" creationId="{00000000-0000-0000-0000-000000000000}"/>
          </ac:picMkLst>
        </pc:picChg>
        <pc:picChg chg="add del">
          <ac:chgData name="Weronika Zgoła" userId="707b9c326492fa3a" providerId="LiveId" clId="{5C7C68F6-45C9-4324-8655-2CA6CC206D54}" dt="2018-01-27T14:54:50.940" v="6550" actId="478"/>
          <ac:picMkLst>
            <pc:docMk/>
            <pc:sldMk cId="0" sldId="273"/>
            <ac:picMk id="11" creationId="{ABEC6B6C-5451-4A19-BF73-F85CDFEE2CC7}"/>
          </ac:picMkLst>
        </pc:picChg>
      </pc:sldChg>
      <pc:sldChg chg="addSp delSp modSp modTransition">
        <pc:chgData name="Weronika Zgoła" userId="707b9c326492fa3a" providerId="LiveId" clId="{5C7C68F6-45C9-4324-8655-2CA6CC206D54}" dt="2018-01-27T14:54:45.098" v="6549" actId="478"/>
        <pc:sldMkLst>
          <pc:docMk/>
          <pc:sldMk cId="0" sldId="274"/>
        </pc:sldMkLst>
        <pc:spChg chg="mod">
          <ac:chgData name="Weronika Zgoła" userId="707b9c326492fa3a" providerId="LiveId" clId="{5C7C68F6-45C9-4324-8655-2CA6CC206D54}" dt="2018-01-27T09:53:34.034" v="133" actId="27636"/>
          <ac:spMkLst>
            <pc:docMk/>
            <pc:sldMk cId="0" sldId="274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20:04.120" v="3498" actId="114"/>
          <ac:spMkLst>
            <pc:docMk/>
            <pc:sldMk cId="0" sldId="274"/>
            <ac:spMk id="3" creationId="{00000000-0000-0000-0000-000000000000}"/>
          </ac:spMkLst>
        </pc:spChg>
        <pc:picChg chg="add del mod">
          <ac:chgData name="Weronika Zgoła" userId="707b9c326492fa3a" providerId="LiveId" clId="{5C7C68F6-45C9-4324-8655-2CA6CC206D54}" dt="2018-01-27T12:56:30.804" v="2714" actId="478"/>
          <ac:picMkLst>
            <pc:docMk/>
            <pc:sldMk cId="0" sldId="274"/>
            <ac:picMk id="6" creationId="{B9EA6A77-F867-4316-88D4-BCE9E3AD6513}"/>
          </ac:picMkLst>
        </pc:picChg>
        <pc:picChg chg="add del mod">
          <ac:chgData name="Weronika Zgoła" userId="707b9c326492fa3a" providerId="LiveId" clId="{5C7C68F6-45C9-4324-8655-2CA6CC206D54}" dt="2018-01-27T12:56:30.804" v="2714" actId="478"/>
          <ac:picMkLst>
            <pc:docMk/>
            <pc:sldMk cId="0" sldId="274"/>
            <ac:picMk id="10" creationId="{7961DED7-E0E5-4C1F-8228-39AF2A4E0C6A}"/>
          </ac:picMkLst>
        </pc:picChg>
        <pc:picChg chg="add del mod">
          <ac:chgData name="Weronika Zgoła" userId="707b9c326492fa3a" providerId="LiveId" clId="{5C7C68F6-45C9-4324-8655-2CA6CC206D54}" dt="2018-01-27T12:56:30.804" v="2714" actId="478"/>
          <ac:picMkLst>
            <pc:docMk/>
            <pc:sldMk cId="0" sldId="274"/>
            <ac:picMk id="12" creationId="{E2F3E0F5-CE5A-48A1-AA6A-62B81E312061}"/>
          </ac:picMkLst>
        </pc:picChg>
        <pc:picChg chg="add del mod">
          <ac:chgData name="Weronika Zgoła" userId="707b9c326492fa3a" providerId="LiveId" clId="{5C7C68F6-45C9-4324-8655-2CA6CC206D54}" dt="2018-01-27T14:54:45.098" v="6549" actId="478"/>
          <ac:picMkLst>
            <pc:docMk/>
            <pc:sldMk cId="0" sldId="274"/>
            <ac:picMk id="14" creationId="{24491307-085E-4FDE-BD01-EABF3A030EE3}"/>
          </ac:picMkLst>
        </pc:picChg>
      </pc:sldChg>
      <pc:sldChg chg="addSp delSp modSp modTransition">
        <pc:chgData name="Weronika Zgoła" userId="707b9c326492fa3a" providerId="LiveId" clId="{5C7C68F6-45C9-4324-8655-2CA6CC206D54}" dt="2018-01-27T13:27:22.933" v="3736" actId="20577"/>
        <pc:sldMkLst>
          <pc:docMk/>
          <pc:sldMk cId="0" sldId="275"/>
        </pc:sldMkLst>
        <pc:spChg chg="mod">
          <ac:chgData name="Weronika Zgoła" userId="707b9c326492fa3a" providerId="LiveId" clId="{5C7C68F6-45C9-4324-8655-2CA6CC206D54}" dt="2018-01-27T09:53:34.050" v="135" actId="27636"/>
          <ac:spMkLst>
            <pc:docMk/>
            <pc:sldMk cId="0" sldId="275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27:22.933" v="3736" actId="20577"/>
          <ac:spMkLst>
            <pc:docMk/>
            <pc:sldMk cId="0" sldId="275"/>
            <ac:spMk id="3" creationId="{00000000-0000-0000-0000-000000000000}"/>
          </ac:spMkLst>
        </pc:spChg>
        <pc:spChg chg="add del mod">
          <ac:chgData name="Weronika Zgoła" userId="707b9c326492fa3a" providerId="LiveId" clId="{5C7C68F6-45C9-4324-8655-2CA6CC206D54}" dt="2018-01-27T13:23:48.545" v="3593" actId="478"/>
          <ac:spMkLst>
            <pc:docMk/>
            <pc:sldMk cId="0" sldId="275"/>
            <ac:spMk id="4" creationId="{274E42F1-7BC7-46DE-B01B-22188E0400A7}"/>
          </ac:spMkLst>
        </pc:spChg>
        <pc:spChg chg="add mod">
          <ac:chgData name="Weronika Zgoła" userId="707b9c326492fa3a" providerId="LiveId" clId="{5C7C68F6-45C9-4324-8655-2CA6CC206D54}" dt="2018-01-27T13:25:59.628" v="3690" actId="1076"/>
          <ac:spMkLst>
            <pc:docMk/>
            <pc:sldMk cId="0" sldId="275"/>
            <ac:spMk id="6" creationId="{A47A3FAF-A324-45DF-B221-D7809FBE33DA}"/>
          </ac:spMkLst>
        </pc:spChg>
        <pc:spChg chg="add mod">
          <ac:chgData name="Weronika Zgoła" userId="707b9c326492fa3a" providerId="LiveId" clId="{5C7C68F6-45C9-4324-8655-2CA6CC206D54}" dt="2018-01-27T13:26:53.571" v="3696" actId="1076"/>
          <ac:spMkLst>
            <pc:docMk/>
            <pc:sldMk cId="0" sldId="275"/>
            <ac:spMk id="7" creationId="{A73F6DEF-337F-4AB3-BA13-0813550DAB44}"/>
          </ac:spMkLst>
        </pc:spChg>
      </pc:sldChg>
      <pc:sldChg chg="addSp modSp modTransition">
        <pc:chgData name="Weronika Zgoła" userId="707b9c326492fa3a" providerId="LiveId" clId="{5C7C68F6-45C9-4324-8655-2CA6CC206D54}" dt="2018-01-27T13:35:33.843" v="3993" actId="1076"/>
        <pc:sldMkLst>
          <pc:docMk/>
          <pc:sldMk cId="0" sldId="276"/>
        </pc:sldMkLst>
        <pc:spChg chg="mod">
          <ac:chgData name="Weronika Zgoła" userId="707b9c326492fa3a" providerId="LiveId" clId="{5C7C68F6-45C9-4324-8655-2CA6CC206D54}" dt="2018-01-27T09:53:34.065" v="137" actId="27636"/>
          <ac:spMkLst>
            <pc:docMk/>
            <pc:sldMk cId="0" sldId="276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34:47.413" v="3985" actId="313"/>
          <ac:spMkLst>
            <pc:docMk/>
            <pc:sldMk cId="0" sldId="276"/>
            <ac:spMk id="3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3:35:31.630" v="3992" actId="1076"/>
          <ac:picMkLst>
            <pc:docMk/>
            <pc:sldMk cId="0" sldId="276"/>
            <ac:picMk id="6" creationId="{ED5F94D1-3E67-4808-B6AE-D91C7F42E6C4}"/>
          </ac:picMkLst>
        </pc:picChg>
        <pc:picChg chg="mod">
          <ac:chgData name="Weronika Zgoła" userId="707b9c326492fa3a" providerId="LiveId" clId="{5C7C68F6-45C9-4324-8655-2CA6CC206D54}" dt="2018-01-27T13:35:33.843" v="3993" actId="1076"/>
          <ac:picMkLst>
            <pc:docMk/>
            <pc:sldMk cId="0" sldId="276"/>
            <ac:picMk id="10" creationId="{00000000-0000-0000-0000-000000000000}"/>
          </ac:picMkLst>
        </pc:picChg>
      </pc:sldChg>
      <pc:sldChg chg="modSp modTransition">
        <pc:chgData name="Weronika Zgoła" userId="707b9c326492fa3a" providerId="LiveId" clId="{5C7C68F6-45C9-4324-8655-2CA6CC206D54}" dt="2018-01-27T13:40:43.976" v="4418" actId="403"/>
        <pc:sldMkLst>
          <pc:docMk/>
          <pc:sldMk cId="0" sldId="277"/>
        </pc:sldMkLst>
        <pc:spChg chg="mod">
          <ac:chgData name="Weronika Zgoła" userId="707b9c326492fa3a" providerId="LiveId" clId="{5C7C68F6-45C9-4324-8655-2CA6CC206D54}" dt="2018-01-27T09:53:34.065" v="139" actId="27636"/>
          <ac:spMkLst>
            <pc:docMk/>
            <pc:sldMk cId="0" sldId="277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40:43.976" v="4418" actId="403"/>
          <ac:spMkLst>
            <pc:docMk/>
            <pc:sldMk cId="0" sldId="277"/>
            <ac:spMk id="3" creationId="{00000000-0000-0000-0000-000000000000}"/>
          </ac:spMkLst>
        </pc:spChg>
      </pc:sldChg>
      <pc:sldChg chg="modSp modTransition">
        <pc:chgData name="Weronika Zgoła" userId="707b9c326492fa3a" providerId="LiveId" clId="{5C7C68F6-45C9-4324-8655-2CA6CC206D54}" dt="2018-01-27T13:46:07.822" v="4717" actId="1076"/>
        <pc:sldMkLst>
          <pc:docMk/>
          <pc:sldMk cId="0" sldId="278"/>
        </pc:sldMkLst>
        <pc:spChg chg="mod">
          <ac:chgData name="Weronika Zgoła" userId="707b9c326492fa3a" providerId="LiveId" clId="{5C7C68F6-45C9-4324-8655-2CA6CC206D54}" dt="2018-01-27T09:53:34.087" v="141" actId="27636"/>
          <ac:spMkLst>
            <pc:docMk/>
            <pc:sldMk cId="0" sldId="278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46:07.822" v="4717" actId="1076"/>
          <ac:spMkLst>
            <pc:docMk/>
            <pc:sldMk cId="0" sldId="278"/>
            <ac:spMk id="11" creationId="{00000000-0000-0000-0000-000000000000}"/>
          </ac:spMkLst>
        </pc:spChg>
      </pc:sldChg>
      <pc:sldChg chg="modSp modTransition">
        <pc:chgData name="Weronika Zgoła" userId="707b9c326492fa3a" providerId="LiveId" clId="{5C7C68F6-45C9-4324-8655-2CA6CC206D54}" dt="2018-01-27T13:50:29.626" v="4960" actId="20577"/>
        <pc:sldMkLst>
          <pc:docMk/>
          <pc:sldMk cId="0" sldId="279"/>
        </pc:sldMkLst>
        <pc:spChg chg="mod">
          <ac:chgData name="Weronika Zgoła" userId="707b9c326492fa3a" providerId="LiveId" clId="{5C7C68F6-45C9-4324-8655-2CA6CC206D54}" dt="2018-01-27T09:53:34.103" v="142" actId="27636"/>
          <ac:spMkLst>
            <pc:docMk/>
            <pc:sldMk cId="0" sldId="279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50:29.626" v="4960" actId="20577"/>
          <ac:spMkLst>
            <pc:docMk/>
            <pc:sldMk cId="0" sldId="279"/>
            <ac:spMk id="3" creationId="{00000000-0000-0000-0000-000000000000}"/>
          </ac:spMkLst>
        </pc:spChg>
      </pc:sldChg>
      <pc:sldChg chg="addSp modSp modTransition">
        <pc:chgData name="Weronika Zgoła" userId="707b9c326492fa3a" providerId="LiveId" clId="{5C7C68F6-45C9-4324-8655-2CA6CC206D54}" dt="2018-01-27T13:54:38.232" v="5065" actId="1440"/>
        <pc:sldMkLst>
          <pc:docMk/>
          <pc:sldMk cId="0" sldId="280"/>
        </pc:sldMkLst>
        <pc:spChg chg="mod">
          <ac:chgData name="Weronika Zgoła" userId="707b9c326492fa3a" providerId="LiveId" clId="{5C7C68F6-45C9-4324-8655-2CA6CC206D54}" dt="2018-01-27T09:53:34.103" v="143" actId="27636"/>
          <ac:spMkLst>
            <pc:docMk/>
            <pc:sldMk cId="0" sldId="280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54:27.152" v="5060" actId="1076"/>
          <ac:spMkLst>
            <pc:docMk/>
            <pc:sldMk cId="0" sldId="280"/>
            <ac:spMk id="3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3:54:38.232" v="5065" actId="1440"/>
          <ac:picMkLst>
            <pc:docMk/>
            <pc:sldMk cId="0" sldId="280"/>
            <ac:picMk id="6" creationId="{72A81710-FA28-4E02-908D-ABBFF6FF164E}"/>
          </ac:picMkLst>
        </pc:picChg>
        <pc:picChg chg="mod">
          <ac:chgData name="Weronika Zgoła" userId="707b9c326492fa3a" providerId="LiveId" clId="{5C7C68F6-45C9-4324-8655-2CA6CC206D54}" dt="2018-01-27T13:54:29.774" v="5062" actId="1076"/>
          <ac:picMkLst>
            <pc:docMk/>
            <pc:sldMk cId="0" sldId="280"/>
            <ac:picMk id="10" creationId="{00000000-0000-0000-0000-000000000000}"/>
          </ac:picMkLst>
        </pc:picChg>
      </pc:sldChg>
      <pc:sldChg chg="modSp modTransition">
        <pc:chgData name="Weronika Zgoła" userId="707b9c326492fa3a" providerId="LiveId" clId="{5C7C68F6-45C9-4324-8655-2CA6CC206D54}" dt="2018-01-27T14:02:17.513" v="5231" actId="20577"/>
        <pc:sldMkLst>
          <pc:docMk/>
          <pc:sldMk cId="0" sldId="281"/>
        </pc:sldMkLst>
        <pc:spChg chg="mod">
          <ac:chgData name="Weronika Zgoła" userId="707b9c326492fa3a" providerId="LiveId" clId="{5C7C68F6-45C9-4324-8655-2CA6CC206D54}" dt="2018-01-27T09:53:34.118" v="145" actId="27636"/>
          <ac:spMkLst>
            <pc:docMk/>
            <pc:sldMk cId="0" sldId="281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4:02:17.513" v="5231" actId="20577"/>
          <ac:spMkLst>
            <pc:docMk/>
            <pc:sldMk cId="0" sldId="281"/>
            <ac:spMk id="3" creationId="{00000000-0000-0000-0000-000000000000}"/>
          </ac:spMkLst>
        </pc:spChg>
      </pc:sldChg>
      <pc:sldChg chg="addSp modSp modTransition">
        <pc:chgData name="Weronika Zgoła" userId="707b9c326492fa3a" providerId="LiveId" clId="{5C7C68F6-45C9-4324-8655-2CA6CC206D54}" dt="2018-01-27T14:06:29.167" v="5408" actId="1076"/>
        <pc:sldMkLst>
          <pc:docMk/>
          <pc:sldMk cId="0" sldId="282"/>
        </pc:sldMkLst>
        <pc:spChg chg="mod">
          <ac:chgData name="Weronika Zgoła" userId="707b9c326492fa3a" providerId="LiveId" clId="{5C7C68F6-45C9-4324-8655-2CA6CC206D54}" dt="2018-01-27T09:53:34.118" v="147" actId="27636"/>
          <ac:spMkLst>
            <pc:docMk/>
            <pc:sldMk cId="0" sldId="282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4:06:02.013" v="5405" actId="20577"/>
          <ac:spMkLst>
            <pc:docMk/>
            <pc:sldMk cId="0" sldId="282"/>
            <ac:spMk id="9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4:06:29.167" v="5408" actId="1076"/>
          <ac:picMkLst>
            <pc:docMk/>
            <pc:sldMk cId="0" sldId="282"/>
            <ac:picMk id="6" creationId="{7E359647-C3D1-4B73-97A5-87238C469A46}"/>
          </ac:picMkLst>
        </pc:picChg>
      </pc:sldChg>
      <pc:sldChg chg="addSp delSp modSp modTransition">
        <pc:chgData name="Weronika Zgoła" userId="707b9c326492fa3a" providerId="LiveId" clId="{5C7C68F6-45C9-4324-8655-2CA6CC206D54}" dt="2018-01-27T14:24:03.309" v="5566" actId="1076"/>
        <pc:sldMkLst>
          <pc:docMk/>
          <pc:sldMk cId="0" sldId="283"/>
        </pc:sldMkLst>
        <pc:spChg chg="mod">
          <ac:chgData name="Weronika Zgoła" userId="707b9c326492fa3a" providerId="LiveId" clId="{5C7C68F6-45C9-4324-8655-2CA6CC206D54}" dt="2018-01-27T09:53:34.134" v="148" actId="27636"/>
          <ac:spMkLst>
            <pc:docMk/>
            <pc:sldMk cId="0" sldId="283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4:24:03.309" v="5566" actId="1076"/>
          <ac:spMkLst>
            <pc:docMk/>
            <pc:sldMk cId="0" sldId="283"/>
            <ac:spMk id="10" creationId="{00000000-0000-0000-0000-000000000000}"/>
          </ac:spMkLst>
        </pc:spChg>
        <pc:spChg chg="del mod">
          <ac:chgData name="Weronika Zgoła" userId="707b9c326492fa3a" providerId="LiveId" clId="{5C7C68F6-45C9-4324-8655-2CA6CC206D54}" dt="2018-01-27T14:13:20.906" v="5552" actId="1076"/>
          <ac:spMkLst>
            <pc:docMk/>
            <pc:sldMk cId="0" sldId="283"/>
            <ac:spMk id="42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12:01.524" v="5528" actId="478"/>
          <ac:spMkLst>
            <pc:docMk/>
            <pc:sldMk cId="0" sldId="283"/>
            <ac:spMk id="43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12:02.573" v="5529" actId="478"/>
          <ac:spMkLst>
            <pc:docMk/>
            <pc:sldMk cId="0" sldId="283"/>
            <ac:spMk id="44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12:08.806" v="5534" actId="478"/>
          <ac:spMkLst>
            <pc:docMk/>
            <pc:sldMk cId="0" sldId="283"/>
            <ac:spMk id="45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4:23:58.544" v="5564" actId="1076"/>
          <ac:picMkLst>
            <pc:docMk/>
            <pc:sldMk cId="0" sldId="283"/>
            <ac:picMk id="6" creationId="{BD07CA79-A0D5-418B-A92E-1D510F5AAFD9}"/>
          </ac:picMkLst>
        </pc:picChg>
        <pc:picChg chg="mod">
          <ac:chgData name="Weronika Zgoła" userId="707b9c326492fa3a" providerId="LiveId" clId="{5C7C68F6-45C9-4324-8655-2CA6CC206D54}" dt="2018-01-27T14:24:00.570" v="5565" actId="1076"/>
          <ac:picMkLst>
            <pc:docMk/>
            <pc:sldMk cId="0" sldId="283"/>
            <ac:picMk id="20" creationId="{00000000-0000-0000-0000-000000000000}"/>
          </ac:picMkLst>
        </pc:picChg>
        <pc:cxnChg chg="del">
          <ac:chgData name="Weronika Zgoła" userId="707b9c326492fa3a" providerId="LiveId" clId="{5C7C68F6-45C9-4324-8655-2CA6CC206D54}" dt="2018-01-27T14:12:05.544" v="5532" actId="478"/>
          <ac:cxnSpMkLst>
            <pc:docMk/>
            <pc:sldMk cId="0" sldId="283"/>
            <ac:cxnSpMk id="17" creationId="{00000000-0000-0000-0000-000000000000}"/>
          </ac:cxnSpMkLst>
        </pc:cxnChg>
        <pc:cxnChg chg="del">
          <ac:chgData name="Weronika Zgoła" userId="707b9c326492fa3a" providerId="LiveId" clId="{5C7C68F6-45C9-4324-8655-2CA6CC206D54}" dt="2018-01-27T14:12:04.574" v="5531" actId="478"/>
          <ac:cxnSpMkLst>
            <pc:docMk/>
            <pc:sldMk cId="0" sldId="283"/>
            <ac:cxnSpMk id="23" creationId="{00000000-0000-0000-0000-000000000000}"/>
          </ac:cxnSpMkLst>
        </pc:cxnChg>
        <pc:cxnChg chg="del">
          <ac:chgData name="Weronika Zgoła" userId="707b9c326492fa3a" providerId="LiveId" clId="{5C7C68F6-45C9-4324-8655-2CA6CC206D54}" dt="2018-01-27T14:12:03.958" v="5530" actId="478"/>
          <ac:cxnSpMkLst>
            <pc:docMk/>
            <pc:sldMk cId="0" sldId="283"/>
            <ac:cxnSpMk id="25" creationId="{00000000-0000-0000-0000-000000000000}"/>
          </ac:cxnSpMkLst>
        </pc:cxnChg>
        <pc:cxnChg chg="del">
          <ac:chgData name="Weronika Zgoła" userId="707b9c326492fa3a" providerId="LiveId" clId="{5C7C68F6-45C9-4324-8655-2CA6CC206D54}" dt="2018-01-27T14:12:10.142" v="5535" actId="478"/>
          <ac:cxnSpMkLst>
            <pc:docMk/>
            <pc:sldMk cId="0" sldId="283"/>
            <ac:cxnSpMk id="27" creationId="{00000000-0000-0000-0000-000000000000}"/>
          </ac:cxnSpMkLst>
        </pc:cxnChg>
        <pc:cxnChg chg="del">
          <ac:chgData name="Weronika Zgoła" userId="707b9c326492fa3a" providerId="LiveId" clId="{5C7C68F6-45C9-4324-8655-2CA6CC206D54}" dt="2018-01-27T14:12:11.151" v="5536" actId="478"/>
          <ac:cxnSpMkLst>
            <pc:docMk/>
            <pc:sldMk cId="0" sldId="283"/>
            <ac:cxnSpMk id="29" creationId="{00000000-0000-0000-0000-000000000000}"/>
          </ac:cxnSpMkLst>
        </pc:cxnChg>
        <pc:cxnChg chg="del">
          <ac:chgData name="Weronika Zgoła" userId="707b9c326492fa3a" providerId="LiveId" clId="{5C7C68F6-45C9-4324-8655-2CA6CC206D54}" dt="2018-01-27T14:12:07.414" v="5533" actId="478"/>
          <ac:cxnSpMkLst>
            <pc:docMk/>
            <pc:sldMk cId="0" sldId="283"/>
            <ac:cxnSpMk id="31" creationId="{00000000-0000-0000-0000-000000000000}"/>
          </ac:cxnSpMkLst>
        </pc:cxnChg>
        <pc:cxnChg chg="del">
          <ac:chgData name="Weronika Zgoła" userId="707b9c326492fa3a" providerId="LiveId" clId="{5C7C68F6-45C9-4324-8655-2CA6CC206D54}" dt="2018-01-27T14:12:12.504" v="5537" actId="478"/>
          <ac:cxnSpMkLst>
            <pc:docMk/>
            <pc:sldMk cId="0" sldId="283"/>
            <ac:cxnSpMk id="35" creationId="{00000000-0000-0000-0000-000000000000}"/>
          </ac:cxnSpMkLst>
        </pc:cxnChg>
      </pc:sldChg>
      <pc:sldChg chg="addSp delSp modSp modTransition">
        <pc:chgData name="Weronika Zgoła" userId="707b9c326492fa3a" providerId="LiveId" clId="{5C7C68F6-45C9-4324-8655-2CA6CC206D54}" dt="2018-01-27T14:42:13.367" v="5955" actId="20577"/>
        <pc:sldMkLst>
          <pc:docMk/>
          <pc:sldMk cId="0" sldId="284"/>
        </pc:sldMkLst>
        <pc:spChg chg="mod">
          <ac:chgData name="Weronika Zgoła" userId="707b9c326492fa3a" providerId="LiveId" clId="{5C7C68F6-45C9-4324-8655-2CA6CC206D54}" dt="2018-01-27T09:53:34.134" v="149" actId="27636"/>
          <ac:spMkLst>
            <pc:docMk/>
            <pc:sldMk cId="0" sldId="284"/>
            <ac:spMk id="2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4:42:13.367" v="5955" actId="20577"/>
          <ac:spMkLst>
            <pc:docMk/>
            <pc:sldMk cId="0" sldId="284"/>
            <ac:spMk id="4" creationId="{941C5DDD-25A8-44BA-B8E9-CE88461D34FF}"/>
          </ac:spMkLst>
        </pc:spChg>
        <pc:spChg chg="del mod">
          <ac:chgData name="Weronika Zgoła" userId="707b9c326492fa3a" providerId="LiveId" clId="{5C7C68F6-45C9-4324-8655-2CA6CC206D54}" dt="2018-01-27T14:29:43.664" v="5774" actId="20577"/>
          <ac:spMkLst>
            <pc:docMk/>
            <pc:sldMk cId="0" sldId="284"/>
            <ac:spMk id="9" creationId="{00000000-0000-0000-0000-000000000000}"/>
          </ac:spMkLst>
        </pc:spChg>
        <pc:picChg chg="del">
          <ac:chgData name="Weronika Zgoła" userId="707b9c326492fa3a" providerId="LiveId" clId="{5C7C68F6-45C9-4324-8655-2CA6CC206D54}" dt="2018-01-27T14:29:30.849" v="5684" actId="478"/>
          <ac:picMkLst>
            <pc:docMk/>
            <pc:sldMk cId="0" sldId="284"/>
            <ac:picMk id="8" creationId="{00000000-0000-0000-0000-000000000000}"/>
          </ac:picMkLst>
        </pc:picChg>
      </pc:sldChg>
      <pc:sldChg chg="modSp modTransition">
        <pc:chgData name="Weronika Zgoła" userId="707b9c326492fa3a" providerId="LiveId" clId="{5C7C68F6-45C9-4324-8655-2CA6CC206D54}" dt="2018-01-27T14:47:36.449" v="6215" actId="20577"/>
        <pc:sldMkLst>
          <pc:docMk/>
          <pc:sldMk cId="0" sldId="285"/>
        </pc:sldMkLst>
        <pc:spChg chg="mod">
          <ac:chgData name="Weronika Zgoła" userId="707b9c326492fa3a" providerId="LiveId" clId="{5C7C68F6-45C9-4324-8655-2CA6CC206D54}" dt="2018-01-27T09:53:34.134" v="150" actId="27636"/>
          <ac:spMkLst>
            <pc:docMk/>
            <pc:sldMk cId="0" sldId="285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4:47:36.449" v="6215" actId="20577"/>
          <ac:spMkLst>
            <pc:docMk/>
            <pc:sldMk cId="0" sldId="285"/>
            <ac:spMk id="3" creationId="{00000000-0000-0000-0000-000000000000}"/>
          </ac:spMkLst>
        </pc:spChg>
      </pc:sldChg>
      <pc:sldChg chg="addSp delSp modSp modTransition">
        <pc:chgData name="Weronika Zgoła" userId="707b9c326492fa3a" providerId="LiveId" clId="{5C7C68F6-45C9-4324-8655-2CA6CC206D54}" dt="2018-01-27T14:52:31.017" v="6465" actId="20577"/>
        <pc:sldMkLst>
          <pc:docMk/>
          <pc:sldMk cId="0" sldId="286"/>
        </pc:sldMkLst>
        <pc:spChg chg="mod">
          <ac:chgData name="Weronika Zgoła" userId="707b9c326492fa3a" providerId="LiveId" clId="{5C7C68F6-45C9-4324-8655-2CA6CC206D54}" dt="2018-01-27T09:53:34.150" v="152" actId="27636"/>
          <ac:spMkLst>
            <pc:docMk/>
            <pc:sldMk cId="0" sldId="286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4:49:44.063" v="6330" actId="1076"/>
          <ac:spMkLst>
            <pc:docMk/>
            <pc:sldMk cId="0" sldId="286"/>
            <ac:spMk id="3" creationId="{00000000-0000-0000-0000-000000000000}"/>
          </ac:spMkLst>
        </pc:spChg>
        <pc:spChg chg="add del">
          <ac:chgData name="Weronika Zgoła" userId="707b9c326492fa3a" providerId="LiveId" clId="{5C7C68F6-45C9-4324-8655-2CA6CC206D54}" dt="2018-01-27T14:50:01.700" v="6332" actId="478"/>
          <ac:spMkLst>
            <pc:docMk/>
            <pc:sldMk cId="0" sldId="286"/>
            <ac:spMk id="8" creationId="{6BD3FB64-4ABE-467C-8092-5B6317D7C8E4}"/>
          </ac:spMkLst>
        </pc:spChg>
        <pc:spChg chg="mod">
          <ac:chgData name="Weronika Zgoła" userId="707b9c326492fa3a" providerId="LiveId" clId="{5C7C68F6-45C9-4324-8655-2CA6CC206D54}" dt="2018-01-27T14:52:31.017" v="6465" actId="20577"/>
          <ac:spMkLst>
            <pc:docMk/>
            <pc:sldMk cId="0" sldId="286"/>
            <ac:spMk id="10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4:50:08.786" v="6336" actId="1076"/>
          <ac:picMkLst>
            <pc:docMk/>
            <pc:sldMk cId="0" sldId="286"/>
            <ac:picMk id="6" creationId="{07AFE090-CD98-4E0A-99AB-71BC7C8DE00B}"/>
          </ac:picMkLst>
        </pc:picChg>
      </pc:sldChg>
      <pc:sldChg chg="modSp del modTransition">
        <pc:chgData name="Weronika Zgoła" userId="707b9c326492fa3a" providerId="LiveId" clId="{5C7C68F6-45C9-4324-8655-2CA6CC206D54}" dt="2018-01-27T13:32:34.324" v="3886" actId="2696"/>
        <pc:sldMkLst>
          <pc:docMk/>
          <pc:sldMk cId="0" sldId="287"/>
        </pc:sldMkLst>
        <pc:spChg chg="mod">
          <ac:chgData name="Weronika Zgoła" userId="707b9c326492fa3a" providerId="LiveId" clId="{5C7C68F6-45C9-4324-8655-2CA6CC206D54}" dt="2018-01-27T09:53:34.150" v="153" actId="27636"/>
          <ac:spMkLst>
            <pc:docMk/>
            <pc:sldMk cId="0" sldId="287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09:53:42.068" v="171" actId="27636"/>
          <ac:spMkLst>
            <pc:docMk/>
            <pc:sldMk cId="0" sldId="287"/>
            <ac:spMk id="3" creationId="{00000000-0000-0000-0000-000000000000}"/>
          </ac:spMkLst>
        </pc:spChg>
      </pc:sldChg>
      <pc:sldChg chg="modSp del modTransition">
        <pc:chgData name="Weronika Zgoła" userId="707b9c326492fa3a" providerId="LiveId" clId="{5C7C68F6-45C9-4324-8655-2CA6CC206D54}" dt="2018-01-27T13:32:40.189" v="3888" actId="2696"/>
        <pc:sldMkLst>
          <pc:docMk/>
          <pc:sldMk cId="0" sldId="288"/>
        </pc:sldMkLst>
        <pc:spChg chg="mod">
          <ac:chgData name="Weronika Zgoła" userId="707b9c326492fa3a" providerId="LiveId" clId="{5C7C68F6-45C9-4324-8655-2CA6CC206D54}" dt="2018-01-27T09:53:34.165" v="155" actId="27636"/>
          <ac:spMkLst>
            <pc:docMk/>
            <pc:sldMk cId="0" sldId="288"/>
            <ac:spMk id="2" creationId="{00000000-0000-0000-0000-000000000000}"/>
          </ac:spMkLst>
        </pc:spChg>
      </pc:sldChg>
      <pc:sldChg chg="modSp del modTransition">
        <pc:chgData name="Weronika Zgoła" userId="707b9c326492fa3a" providerId="LiveId" clId="{5C7C68F6-45C9-4324-8655-2CA6CC206D54}" dt="2018-01-27T13:32:48.575" v="3890" actId="2696"/>
        <pc:sldMkLst>
          <pc:docMk/>
          <pc:sldMk cId="0" sldId="289"/>
        </pc:sldMkLst>
        <pc:spChg chg="mod">
          <ac:chgData name="Weronika Zgoła" userId="707b9c326492fa3a" providerId="LiveId" clId="{5C7C68F6-45C9-4324-8655-2CA6CC206D54}" dt="2018-01-27T09:53:34.165" v="156" actId="27636"/>
          <ac:spMkLst>
            <pc:docMk/>
            <pc:sldMk cId="0" sldId="289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09:53:42.083" v="172" actId="27636"/>
          <ac:spMkLst>
            <pc:docMk/>
            <pc:sldMk cId="0" sldId="289"/>
            <ac:spMk id="3" creationId="{00000000-0000-0000-0000-000000000000}"/>
          </ac:spMkLst>
        </pc:spChg>
      </pc:sldChg>
      <pc:sldChg chg="modSp del modTransition">
        <pc:chgData name="Weronika Zgoła" userId="707b9c326492fa3a" providerId="LiveId" clId="{5C7C68F6-45C9-4324-8655-2CA6CC206D54}" dt="2018-01-27T13:33:06.427" v="3892" actId="2696"/>
        <pc:sldMkLst>
          <pc:docMk/>
          <pc:sldMk cId="0" sldId="290"/>
        </pc:sldMkLst>
        <pc:spChg chg="mod">
          <ac:chgData name="Weronika Zgoła" userId="707b9c326492fa3a" providerId="LiveId" clId="{5C7C68F6-45C9-4324-8655-2CA6CC206D54}" dt="2018-01-27T09:53:34.187" v="158" actId="27636"/>
          <ac:spMkLst>
            <pc:docMk/>
            <pc:sldMk cId="0" sldId="290"/>
            <ac:spMk id="2" creationId="{00000000-0000-0000-0000-000000000000}"/>
          </ac:spMkLst>
        </pc:spChg>
      </pc:sldChg>
      <pc:sldChg chg="modSp del modTransition">
        <pc:chgData name="Weronika Zgoła" userId="707b9c326492fa3a" providerId="LiveId" clId="{5C7C68F6-45C9-4324-8655-2CA6CC206D54}" dt="2018-01-27T13:33:17.236" v="3894" actId="2696"/>
        <pc:sldMkLst>
          <pc:docMk/>
          <pc:sldMk cId="0" sldId="291"/>
        </pc:sldMkLst>
        <pc:spChg chg="mod">
          <ac:chgData name="Weronika Zgoła" userId="707b9c326492fa3a" providerId="LiveId" clId="{5C7C68F6-45C9-4324-8655-2CA6CC206D54}" dt="2018-01-27T09:53:34.187" v="159" actId="27636"/>
          <ac:spMkLst>
            <pc:docMk/>
            <pc:sldMk cId="0" sldId="291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09:53:42.083" v="173" actId="27636"/>
          <ac:spMkLst>
            <pc:docMk/>
            <pc:sldMk cId="0" sldId="291"/>
            <ac:spMk id="3" creationId="{00000000-0000-0000-0000-000000000000}"/>
          </ac:spMkLst>
        </pc:spChg>
      </pc:sldChg>
      <pc:sldChg chg="modSp del modTransition">
        <pc:chgData name="Weronika Zgoła" userId="707b9c326492fa3a" providerId="LiveId" clId="{5C7C68F6-45C9-4324-8655-2CA6CC206D54}" dt="2018-01-27T13:33:24.084" v="3896" actId="2696"/>
        <pc:sldMkLst>
          <pc:docMk/>
          <pc:sldMk cId="0" sldId="292"/>
        </pc:sldMkLst>
        <pc:spChg chg="mod">
          <ac:chgData name="Weronika Zgoła" userId="707b9c326492fa3a" providerId="LiveId" clId="{5C7C68F6-45C9-4324-8655-2CA6CC206D54}" dt="2018-01-27T09:53:34.187" v="161" actId="27636"/>
          <ac:spMkLst>
            <pc:docMk/>
            <pc:sldMk cId="0" sldId="292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09:53:42.099" v="174" actId="27636"/>
          <ac:spMkLst>
            <pc:docMk/>
            <pc:sldMk cId="0" sldId="292"/>
            <ac:spMk id="3" creationId="{00000000-0000-0000-0000-000000000000}"/>
          </ac:spMkLst>
        </pc:spChg>
      </pc:sldChg>
      <pc:sldChg chg="addSp delSp modSp modTransition">
        <pc:chgData name="Weronika Zgoła" userId="707b9c326492fa3a" providerId="LiveId" clId="{5C7C68F6-45C9-4324-8655-2CA6CC206D54}" dt="2018-01-27T19:28:45.138" v="6574" actId="20577"/>
        <pc:sldMkLst>
          <pc:docMk/>
          <pc:sldMk cId="0" sldId="293"/>
        </pc:sldMkLst>
        <pc:spChg chg="mod">
          <ac:chgData name="Weronika Zgoła" userId="707b9c326492fa3a" providerId="LiveId" clId="{5C7C68F6-45C9-4324-8655-2CA6CC206D54}" dt="2018-01-27T19:28:45.138" v="6574" actId="20577"/>
          <ac:spMkLst>
            <pc:docMk/>
            <pc:sldMk cId="0" sldId="293"/>
            <ac:spMk id="4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0:13:59.757" v="606" actId="1076"/>
          <ac:picMkLst>
            <pc:docMk/>
            <pc:sldMk cId="0" sldId="293"/>
            <ac:picMk id="3" creationId="{F4F10118-45DF-47F4-A694-E6AAC5DC580B}"/>
          </ac:picMkLst>
        </pc:picChg>
        <pc:picChg chg="add del mod">
          <ac:chgData name="Weronika Zgoła" userId="707b9c326492fa3a" providerId="LiveId" clId="{5C7C68F6-45C9-4324-8655-2CA6CC206D54}" dt="2018-01-27T14:55:17.429" v="6560" actId="478"/>
          <ac:picMkLst>
            <pc:docMk/>
            <pc:sldMk cId="0" sldId="293"/>
            <ac:picMk id="6" creationId="{3869CAFE-0815-4885-9CE5-7D92FAA91050}"/>
          </ac:picMkLst>
        </pc:picChg>
      </pc:sldChg>
      <pc:sldChg chg="addSp modSp modTransition">
        <pc:chgData name="Weronika Zgoła" userId="707b9c326492fa3a" providerId="LiveId" clId="{5C7C68F6-45C9-4324-8655-2CA6CC206D54}" dt="2018-01-27T13:10:53.236" v="2944" actId="113"/>
        <pc:sldMkLst>
          <pc:docMk/>
          <pc:sldMk cId="0" sldId="295"/>
        </pc:sldMkLst>
        <pc:spChg chg="mod">
          <ac:chgData name="Weronika Zgoła" userId="707b9c326492fa3a" providerId="LiveId" clId="{5C7C68F6-45C9-4324-8655-2CA6CC206D54}" dt="2018-01-27T13:10:32.867" v="2934" actId="1076"/>
          <ac:spMkLst>
            <pc:docMk/>
            <pc:sldMk cId="0" sldId="295"/>
            <ac:spMk id="4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3:10:53.236" v="2944" actId="113"/>
          <ac:spMkLst>
            <pc:docMk/>
            <pc:sldMk cId="0" sldId="295"/>
            <ac:spMk id="5" creationId="{884CE45C-D1C7-4A23-951E-5033ED5BDE74}"/>
          </ac:spMkLst>
        </pc:spChg>
      </pc:sldChg>
      <pc:sldChg chg="addSp del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297"/>
        </pc:sldMkLst>
        <pc:spChg chg="del mod">
          <ac:chgData name="Weronika Zgoła" userId="707b9c326492fa3a" providerId="LiveId" clId="{5C7C68F6-45C9-4324-8655-2CA6CC206D54}" dt="2018-01-27T10:34:57.072" v="1150" actId="1076"/>
          <ac:spMkLst>
            <pc:docMk/>
            <pc:sldMk cId="0" sldId="297"/>
            <ac:spMk id="4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0:34:55.504" v="1148" actId="1440"/>
          <ac:picMkLst>
            <pc:docMk/>
            <pc:sldMk cId="0" sldId="297"/>
            <ac:picMk id="6" creationId="{EDBC6D76-BE7A-4E64-A1CC-86DBFD19360C}"/>
          </ac:picMkLst>
        </pc:picChg>
      </pc:sldChg>
      <pc:sldChg chg="addSp del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298"/>
        </pc:sldMkLst>
        <pc:spChg chg="del mod">
          <ac:chgData name="Weronika Zgoła" userId="707b9c326492fa3a" providerId="LiveId" clId="{5C7C68F6-45C9-4324-8655-2CA6CC206D54}" dt="2018-01-27T10:41:15.459" v="1163" actId="1076"/>
          <ac:spMkLst>
            <pc:docMk/>
            <pc:sldMk cId="0" sldId="298"/>
            <ac:spMk id="4" creationId="{00000000-0000-0000-0000-000000000000}"/>
          </ac:spMkLst>
        </pc:spChg>
        <pc:spChg chg="del mod">
          <ac:chgData name="Weronika Zgoła" userId="707b9c326492fa3a" providerId="LiveId" clId="{5C7C68F6-45C9-4324-8655-2CA6CC206D54}" dt="2018-01-27T10:41:15.459" v="1161" actId="1076"/>
          <ac:spMkLst>
            <pc:docMk/>
            <pc:sldMk cId="0" sldId="298"/>
            <ac:spMk id="5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0:42:15.757" v="1195" actId="1076"/>
          <ac:spMkLst>
            <pc:docMk/>
            <pc:sldMk cId="0" sldId="298"/>
            <ac:spMk id="7" creationId="{E4848D9D-77BF-4D5C-A998-66153A91BD68}"/>
          </ac:spMkLst>
        </pc:spChg>
        <pc:spChg chg="add mod">
          <ac:chgData name="Weronika Zgoła" userId="707b9c326492fa3a" providerId="LiveId" clId="{5C7C68F6-45C9-4324-8655-2CA6CC206D54}" dt="2018-01-27T10:43:04.422" v="1228" actId="20577"/>
          <ac:spMkLst>
            <pc:docMk/>
            <pc:sldMk cId="0" sldId="298"/>
            <ac:spMk id="8" creationId="{E2EF6658-843E-4DC4-BA4D-B06CBE5C5658}"/>
          </ac:spMkLst>
        </pc:spChg>
        <pc:spChg chg="add mod">
          <ac:chgData name="Weronika Zgoła" userId="707b9c326492fa3a" providerId="LiveId" clId="{5C7C68F6-45C9-4324-8655-2CA6CC206D54}" dt="2018-01-27T10:42:52.446" v="1219" actId="1076"/>
          <ac:spMkLst>
            <pc:docMk/>
            <pc:sldMk cId="0" sldId="298"/>
            <ac:spMk id="9" creationId="{D5D65B36-3934-42C0-A6C8-3E02F3622D9B}"/>
          </ac:spMkLst>
        </pc:spChg>
        <pc:picChg chg="add mod">
          <ac:chgData name="Weronika Zgoła" userId="707b9c326492fa3a" providerId="LiveId" clId="{5C7C68F6-45C9-4324-8655-2CA6CC206D54}" dt="2018-01-27T10:41:22.358" v="1166" actId="14100"/>
          <ac:picMkLst>
            <pc:docMk/>
            <pc:sldMk cId="0" sldId="298"/>
            <ac:picMk id="6" creationId="{0BEFAA24-1E35-4DAC-90F5-5ED298A25F9E}"/>
          </ac:picMkLst>
        </pc:picChg>
      </pc:sldChg>
      <pc:sldChg chg="addSp del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299"/>
        </pc:sldMkLst>
        <pc:spChg chg="del mod">
          <ac:chgData name="Weronika Zgoła" userId="707b9c326492fa3a" providerId="LiveId" clId="{5C7C68F6-45C9-4324-8655-2CA6CC206D54}" dt="2018-01-27T10:46:50.228" v="1283" actId="478"/>
          <ac:spMkLst>
            <pc:docMk/>
            <pc:sldMk cId="0" sldId="299"/>
            <ac:spMk id="4" creationId="{00000000-0000-0000-0000-000000000000}"/>
          </ac:spMkLst>
        </pc:spChg>
        <pc:spChg chg="del mod">
          <ac:chgData name="Weronika Zgoła" userId="707b9c326492fa3a" providerId="LiveId" clId="{5C7C68F6-45C9-4324-8655-2CA6CC206D54}" dt="2018-01-27T10:46:14.578" v="1280" actId="1076"/>
          <ac:spMkLst>
            <pc:docMk/>
            <pc:sldMk cId="0" sldId="299"/>
            <ac:spMk id="5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0:47:14.643" v="1290" actId="14100"/>
          <ac:picMkLst>
            <pc:docMk/>
            <pc:sldMk cId="0" sldId="299"/>
            <ac:picMk id="7" creationId="{114F33DA-55A4-4616-8C0B-1A740975CE79}"/>
          </ac:picMkLst>
        </pc:picChg>
      </pc:sldChg>
      <pc:sldChg chg="addSp del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300"/>
        </pc:sldMkLst>
        <pc:spChg chg="del mod">
          <ac:chgData name="Weronika Zgoła" userId="707b9c326492fa3a" providerId="LiveId" clId="{5C7C68F6-45C9-4324-8655-2CA6CC206D54}" dt="2018-01-27T10:51:19.066" v="1443" actId="1076"/>
          <ac:spMkLst>
            <pc:docMk/>
            <pc:sldMk cId="0" sldId="300"/>
            <ac:spMk id="4" creationId="{00000000-0000-0000-0000-000000000000}"/>
          </ac:spMkLst>
        </pc:spChg>
        <pc:spChg chg="add del mod">
          <ac:chgData name="Weronika Zgoła" userId="707b9c326492fa3a" providerId="LiveId" clId="{5C7C68F6-45C9-4324-8655-2CA6CC206D54}" dt="2018-01-27T10:52:51.914" v="1447" actId="478"/>
          <ac:spMkLst>
            <pc:docMk/>
            <pc:sldMk cId="0" sldId="300"/>
            <ac:spMk id="7" creationId="{E140B5FD-6865-4C71-BE23-8AA2750090BA}"/>
          </ac:spMkLst>
        </pc:spChg>
        <pc:spChg chg="add mod">
          <ac:chgData name="Weronika Zgoła" userId="707b9c326492fa3a" providerId="LiveId" clId="{5C7C68F6-45C9-4324-8655-2CA6CC206D54}" dt="2018-01-27T10:55:55.838" v="1513" actId="20577"/>
          <ac:spMkLst>
            <pc:docMk/>
            <pc:sldMk cId="0" sldId="300"/>
            <ac:spMk id="21" creationId="{9A9B952C-DBAC-40C5-9B5E-262E0998B0BD}"/>
          </ac:spMkLst>
        </pc:spChg>
        <pc:spChg chg="add mod">
          <ac:chgData name="Weronika Zgoła" userId="707b9c326492fa3a" providerId="LiveId" clId="{5C7C68F6-45C9-4324-8655-2CA6CC206D54}" dt="2018-01-27T10:56:10.506" v="1523" actId="20577"/>
          <ac:spMkLst>
            <pc:docMk/>
            <pc:sldMk cId="0" sldId="300"/>
            <ac:spMk id="22" creationId="{B4B0B2D2-398C-4703-BFED-3C0032A9158F}"/>
          </ac:spMkLst>
        </pc:spChg>
        <pc:spChg chg="add mod">
          <ac:chgData name="Weronika Zgoła" userId="707b9c326492fa3a" providerId="LiveId" clId="{5C7C68F6-45C9-4324-8655-2CA6CC206D54}" dt="2018-01-27T10:56:22.173" v="1534" actId="1076"/>
          <ac:spMkLst>
            <pc:docMk/>
            <pc:sldMk cId="0" sldId="300"/>
            <ac:spMk id="23" creationId="{41607AC5-AE7F-4F1E-B69D-2DE6EFC209B4}"/>
          </ac:spMkLst>
        </pc:spChg>
        <pc:spChg chg="add mod">
          <ac:chgData name="Weronika Zgoła" userId="707b9c326492fa3a" providerId="LiveId" clId="{5C7C68F6-45C9-4324-8655-2CA6CC206D54}" dt="2018-01-27T10:57:41.453" v="1627" actId="14100"/>
          <ac:spMkLst>
            <pc:docMk/>
            <pc:sldMk cId="0" sldId="300"/>
            <ac:spMk id="24" creationId="{146BC80A-BA7B-46B1-BD17-2CE60F90B890}"/>
          </ac:spMkLst>
        </pc:spChg>
        <pc:picChg chg="add mod">
          <ac:chgData name="Weronika Zgoła" userId="707b9c326492fa3a" providerId="LiveId" clId="{5C7C68F6-45C9-4324-8655-2CA6CC206D54}" dt="2018-01-27T10:54:21.571" v="1474" actId="1076"/>
          <ac:picMkLst>
            <pc:docMk/>
            <pc:sldMk cId="0" sldId="300"/>
            <ac:picMk id="6" creationId="{DD35C625-FF44-4FDC-AF94-33571E5291F5}"/>
          </ac:picMkLst>
        </pc:picChg>
        <pc:picChg chg="add mod">
          <ac:chgData name="Weronika Zgoła" userId="707b9c326492fa3a" providerId="LiveId" clId="{5C7C68F6-45C9-4324-8655-2CA6CC206D54}" dt="2018-01-27T10:54:29.372" v="1477" actId="1076"/>
          <ac:picMkLst>
            <pc:docMk/>
            <pc:sldMk cId="0" sldId="300"/>
            <ac:picMk id="14" creationId="{C46D6671-D724-40AF-BEE8-1A941C8EC04A}"/>
          </ac:picMkLst>
        </pc:picChg>
        <pc:picChg chg="add mod">
          <ac:chgData name="Weronika Zgoła" userId="707b9c326492fa3a" providerId="LiveId" clId="{5C7C68F6-45C9-4324-8655-2CA6CC206D54}" dt="2018-01-27T10:55:02.412" v="1486" actId="14100"/>
          <ac:picMkLst>
            <pc:docMk/>
            <pc:sldMk cId="0" sldId="300"/>
            <ac:picMk id="16" creationId="{537BC942-2D27-4A6F-8FC1-8D85580527B3}"/>
          </ac:picMkLst>
        </pc:picChg>
        <pc:picChg chg="add del">
          <ac:chgData name="Weronika Zgoła" userId="707b9c326492fa3a" providerId="LiveId" clId="{5C7C68F6-45C9-4324-8655-2CA6CC206D54}" dt="2018-01-27T13:03:59.728" v="2798" actId="478"/>
          <ac:picMkLst>
            <pc:docMk/>
            <pc:sldMk cId="0" sldId="300"/>
            <ac:picMk id="25" creationId="{8D3764DB-11FF-401E-A386-0E83A991A57E}"/>
          </ac:picMkLst>
        </pc:picChg>
        <pc:cxnChg chg="add mod">
          <ac:chgData name="Weronika Zgoła" userId="707b9c326492fa3a" providerId="LiveId" clId="{5C7C68F6-45C9-4324-8655-2CA6CC206D54}" dt="2018-01-27T10:54:24.173" v="1475" actId="1076"/>
          <ac:cxnSpMkLst>
            <pc:docMk/>
            <pc:sldMk cId="0" sldId="300"/>
            <ac:cxnSpMk id="9" creationId="{D84DA70B-F1AB-4C89-B6EC-F7A491BE450B}"/>
          </ac:cxnSpMkLst>
        </pc:cxnChg>
        <pc:cxnChg chg="add mod">
          <ac:chgData name="Weronika Zgoła" userId="707b9c326492fa3a" providerId="LiveId" clId="{5C7C68F6-45C9-4324-8655-2CA6CC206D54}" dt="2018-01-27T10:54:26.645" v="1476" actId="1076"/>
          <ac:cxnSpMkLst>
            <pc:docMk/>
            <pc:sldMk cId="0" sldId="300"/>
            <ac:cxnSpMk id="10" creationId="{F38A3691-FA33-426F-90A6-BE36D2BA3460}"/>
          </ac:cxnSpMkLst>
        </pc:cxnChg>
        <pc:cxnChg chg="add del">
          <ac:chgData name="Weronika Zgoła" userId="707b9c326492fa3a" providerId="LiveId" clId="{5C7C68F6-45C9-4324-8655-2CA6CC206D54}" dt="2018-01-27T10:53:52.703" v="1462" actId="478"/>
          <ac:cxnSpMkLst>
            <pc:docMk/>
            <pc:sldMk cId="0" sldId="300"/>
            <ac:cxnSpMk id="12" creationId="{C5842A32-472F-4A66-954B-7F158E112F1D}"/>
          </ac:cxnSpMkLst>
        </pc:cxnChg>
        <pc:cxnChg chg="add mod">
          <ac:chgData name="Weronika Zgoła" userId="707b9c326492fa3a" providerId="LiveId" clId="{5C7C68F6-45C9-4324-8655-2CA6CC206D54}" dt="2018-01-27T10:55:16.722" v="1489" actId="14100"/>
          <ac:cxnSpMkLst>
            <pc:docMk/>
            <pc:sldMk cId="0" sldId="300"/>
            <ac:cxnSpMk id="17" creationId="{08FFF7C1-2347-4B0C-B159-C8B41E9798FA}"/>
          </ac:cxnSpMkLst>
        </pc:cxnChg>
        <pc:cxnChg chg="add mod">
          <ac:chgData name="Weronika Zgoła" userId="707b9c326492fa3a" providerId="LiveId" clId="{5C7C68F6-45C9-4324-8655-2CA6CC206D54}" dt="2018-01-27T10:55:23.570" v="1492" actId="14100"/>
          <ac:cxnSpMkLst>
            <pc:docMk/>
            <pc:sldMk cId="0" sldId="300"/>
            <ac:cxnSpMk id="19" creationId="{02701210-17BE-4805-8F1E-156321F93C87}"/>
          </ac:cxnSpMkLst>
        </pc:cxnChg>
      </pc:sldChg>
      <pc:sldChg chg="addSp del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301"/>
        </pc:sldMkLst>
        <pc:spChg chg="add mod">
          <ac:chgData name="Weronika Zgoła" userId="707b9c326492fa3a" providerId="LiveId" clId="{5C7C68F6-45C9-4324-8655-2CA6CC206D54}" dt="2018-01-27T11:06:29.141" v="1858" actId="20577"/>
          <ac:spMkLst>
            <pc:docMk/>
            <pc:sldMk cId="0" sldId="301"/>
            <ac:spMk id="4" creationId="{EEB19F74-E6A2-4850-98C2-875BAE7EBC84}"/>
          </ac:spMkLst>
        </pc:spChg>
        <pc:spChg chg="del mod">
          <ac:chgData name="Weronika Zgoła" userId="707b9c326492fa3a" providerId="LiveId" clId="{5C7C68F6-45C9-4324-8655-2CA6CC206D54}" dt="2018-01-27T11:04:46.733" v="1813" actId="1076"/>
          <ac:spMkLst>
            <pc:docMk/>
            <pc:sldMk cId="0" sldId="301"/>
            <ac:spMk id="7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1:07:08.593" v="1862" actId="1076"/>
          <ac:picMkLst>
            <pc:docMk/>
            <pc:sldMk cId="0" sldId="301"/>
            <ac:picMk id="6" creationId="{091EB422-D0D7-437F-9AA6-D2E82906AC1D}"/>
          </ac:picMkLst>
        </pc:picChg>
        <pc:cxnChg chg="del">
          <ac:chgData name="Weronika Zgoła" userId="707b9c326492fa3a" providerId="LiveId" clId="{5C7C68F6-45C9-4324-8655-2CA6CC206D54}" dt="2018-01-27T11:04:47.733" v="1814" actId="478"/>
          <ac:cxnSpMkLst>
            <pc:docMk/>
            <pc:sldMk cId="0" sldId="301"/>
            <ac:cxnSpMk id="9" creationId="{00000000-0000-0000-0000-000000000000}"/>
          </ac:cxnSpMkLst>
        </pc:cxnChg>
        <pc:cxnChg chg="del">
          <ac:chgData name="Weronika Zgoła" userId="707b9c326492fa3a" providerId="LiveId" clId="{5C7C68F6-45C9-4324-8655-2CA6CC206D54}" dt="2018-01-27T11:04:46.733" v="1811" actId="478"/>
          <ac:cxnSpMkLst>
            <pc:docMk/>
            <pc:sldMk cId="0" sldId="301"/>
            <ac:cxnSpMk id="11" creationId="{00000000-0000-0000-0000-000000000000}"/>
          </ac:cxnSpMkLst>
        </pc:cxnChg>
      </pc:sldChg>
      <pc:sldChg chg="addSp del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302"/>
        </pc:sldMkLst>
        <pc:spChg chg="mod">
          <ac:chgData name="Weronika Zgoła" userId="707b9c326492fa3a" providerId="LiveId" clId="{5C7C68F6-45C9-4324-8655-2CA6CC206D54}" dt="2018-01-27T11:15:54.590" v="1983" actId="113"/>
          <ac:spMkLst>
            <pc:docMk/>
            <pc:sldMk cId="0" sldId="302"/>
            <ac:spMk id="4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1:16:27.682" v="1989" actId="1076"/>
          <ac:picMkLst>
            <pc:docMk/>
            <pc:sldMk cId="0" sldId="302"/>
            <ac:picMk id="6" creationId="{3146C7A4-6587-442F-A426-2AA3D197B67D}"/>
          </ac:picMkLst>
        </pc:picChg>
        <pc:picChg chg="del mod">
          <ac:chgData name="Weronika Zgoła" userId="707b9c326492fa3a" providerId="LiveId" clId="{5C7C68F6-45C9-4324-8655-2CA6CC206D54}" dt="2018-01-27T11:15:20.036" v="1944" actId="478"/>
          <ac:picMkLst>
            <pc:docMk/>
            <pc:sldMk cId="0" sldId="302"/>
            <ac:picMk id="7" creationId="{00000000-0000-0000-0000-000000000000}"/>
          </ac:picMkLst>
        </pc:picChg>
      </pc:sldChg>
      <pc:sldChg chg="add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303"/>
        </pc:sldMkLst>
        <pc:spChg chg="mod">
          <ac:chgData name="Weronika Zgoła" userId="707b9c326492fa3a" providerId="LiveId" clId="{5C7C68F6-45C9-4324-8655-2CA6CC206D54}" dt="2018-01-27T12:08:21.915" v="2240" actId="1076"/>
          <ac:spMkLst>
            <pc:docMk/>
            <pc:sldMk cId="0" sldId="303"/>
            <ac:spMk id="6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2:33:10.614" v="2243" actId="1076"/>
          <ac:picMkLst>
            <pc:docMk/>
            <pc:sldMk cId="0" sldId="303"/>
            <ac:picMk id="5" creationId="{2FB7E529-77F1-44AB-8BB8-AF3D7AA1A73A}"/>
          </ac:picMkLst>
        </pc:picChg>
      </pc:sldChg>
      <pc:sldChg chg="addSp del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304"/>
        </pc:sldMkLst>
        <pc:spChg chg="mod">
          <ac:chgData name="Weronika Zgoła" userId="707b9c326492fa3a" providerId="LiveId" clId="{5C7C68F6-45C9-4324-8655-2CA6CC206D54}" dt="2018-01-27T12:04:18.809" v="2149" actId="1076"/>
          <ac:spMkLst>
            <pc:docMk/>
            <pc:sldMk cId="0" sldId="304"/>
            <ac:spMk id="4" creationId="{00000000-0000-0000-0000-000000000000}"/>
          </ac:spMkLst>
        </pc:spChg>
        <pc:spChg chg="del mod">
          <ac:chgData name="Weronika Zgoła" userId="707b9c326492fa3a" providerId="LiveId" clId="{5C7C68F6-45C9-4324-8655-2CA6CC206D54}" dt="2018-01-27T12:04:56.837" v="2151" actId="1076"/>
          <ac:spMkLst>
            <pc:docMk/>
            <pc:sldMk cId="0" sldId="304"/>
            <ac:spMk id="5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2:05:11.881" v="2156" actId="1076"/>
          <ac:picMkLst>
            <pc:docMk/>
            <pc:sldMk cId="0" sldId="304"/>
            <ac:picMk id="7" creationId="{664DAEA2-0682-46DD-B8DA-24C8A21D2591}"/>
          </ac:picMkLst>
        </pc:picChg>
      </pc:sldChg>
      <pc:sldChg chg="addSp delSp modSp modTransition">
        <pc:chgData name="Weronika Zgoła" userId="707b9c326492fa3a" providerId="LiveId" clId="{5C7C68F6-45C9-4324-8655-2CA6CC206D54}" dt="2018-01-27T13:13:31.616" v="3039" actId="114"/>
        <pc:sldMkLst>
          <pc:docMk/>
          <pc:sldMk cId="0" sldId="305"/>
        </pc:sldMkLst>
        <pc:spChg chg="del mod">
          <ac:chgData name="Weronika Zgoła" userId="707b9c326492fa3a" providerId="LiveId" clId="{5C7C68F6-45C9-4324-8655-2CA6CC206D54}" dt="2018-01-27T13:07:42.078" v="2862" actId="114"/>
          <ac:spMkLst>
            <pc:docMk/>
            <pc:sldMk cId="0" sldId="305"/>
            <ac:spMk id="4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10:02.523" v="2931" actId="1076"/>
          <ac:spMkLst>
            <pc:docMk/>
            <pc:sldMk cId="0" sldId="305"/>
            <ac:spMk id="5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3:13:31.616" v="3039" actId="114"/>
          <ac:spMkLst>
            <pc:docMk/>
            <pc:sldMk cId="0" sldId="305"/>
            <ac:spMk id="6" creationId="{11A9B44A-973D-404C-9EA2-4812D66A61D5}"/>
          </ac:spMkLst>
        </pc:spChg>
      </pc:sldChg>
      <pc:sldChg chg="delSp modSp modTransition">
        <pc:chgData name="Weronika Zgoła" userId="707b9c326492fa3a" providerId="LiveId" clId="{5C7C68F6-45C9-4324-8655-2CA6CC206D54}" dt="2018-01-27T13:37:40.422" v="4156" actId="20577"/>
        <pc:sldMkLst>
          <pc:docMk/>
          <pc:sldMk cId="0" sldId="306"/>
        </pc:sldMkLst>
        <pc:spChg chg="mod">
          <ac:chgData name="Weronika Zgoła" userId="707b9c326492fa3a" providerId="LiveId" clId="{5C7C68F6-45C9-4324-8655-2CA6CC206D54}" dt="2018-01-27T13:37:40.422" v="4156" actId="20577"/>
          <ac:spMkLst>
            <pc:docMk/>
            <pc:sldMk cId="0" sldId="306"/>
            <ac:spMk id="4" creationId="{00000000-0000-0000-0000-000000000000}"/>
          </ac:spMkLst>
        </pc:spChg>
        <pc:spChg chg="del mod">
          <ac:chgData name="Weronika Zgoła" userId="707b9c326492fa3a" providerId="LiveId" clId="{5C7C68F6-45C9-4324-8655-2CA6CC206D54}" dt="2018-01-27T13:37:37.354" v="4154" actId="20577"/>
          <ac:spMkLst>
            <pc:docMk/>
            <pc:sldMk cId="0" sldId="306"/>
            <ac:spMk id="5" creationId="{00000000-0000-0000-0000-000000000000}"/>
          </ac:spMkLst>
        </pc:spChg>
      </pc:sldChg>
      <pc:sldChg chg="modSp modTransition">
        <pc:chgData name="Weronika Zgoła" userId="707b9c326492fa3a" providerId="LiveId" clId="{5C7C68F6-45C9-4324-8655-2CA6CC206D54}" dt="2018-01-27T13:30:07.526" v="3847" actId="20577"/>
        <pc:sldMkLst>
          <pc:docMk/>
          <pc:sldMk cId="0" sldId="307"/>
        </pc:sldMkLst>
        <pc:spChg chg="mod">
          <ac:chgData name="Weronika Zgoła" userId="707b9c326492fa3a" providerId="LiveId" clId="{5C7C68F6-45C9-4324-8655-2CA6CC206D54}" dt="2018-01-27T13:30:07.526" v="3847" actId="20577"/>
          <ac:spMkLst>
            <pc:docMk/>
            <pc:sldMk cId="0" sldId="307"/>
            <ac:spMk id="7" creationId="{00000000-0000-0000-0000-000000000000}"/>
          </ac:spMkLst>
        </pc:spChg>
      </pc:sldChg>
      <pc:sldChg chg="addSp delSp modSp modTransition">
        <pc:chgData name="Weronika Zgoła" userId="707b9c326492fa3a" providerId="LiveId" clId="{5C7C68F6-45C9-4324-8655-2CA6CC206D54}" dt="2018-01-27T14:21:46.069" v="5553" actId="20577"/>
        <pc:sldMkLst>
          <pc:docMk/>
          <pc:sldMk cId="0" sldId="308"/>
        </pc:sldMkLst>
        <pc:spChg chg="mod">
          <ac:chgData name="Weronika Zgoła" userId="707b9c326492fa3a" providerId="LiveId" clId="{5C7C68F6-45C9-4324-8655-2CA6CC206D54}" dt="2018-01-27T13:42:10.534" v="4531" actId="403"/>
          <ac:spMkLst>
            <pc:docMk/>
            <pc:sldMk cId="0" sldId="308"/>
            <ac:spMk id="8" creationId="{00000000-0000-0000-0000-000000000000}"/>
          </ac:spMkLst>
        </pc:spChg>
        <pc:spChg chg="add del mod">
          <ac:chgData name="Weronika Zgoła" userId="707b9c326492fa3a" providerId="LiveId" clId="{5C7C68F6-45C9-4324-8655-2CA6CC206D54}" dt="2018-01-27T14:21:46.069" v="5553" actId="20577"/>
          <ac:spMkLst>
            <pc:docMk/>
            <pc:sldMk cId="0" sldId="308"/>
            <ac:spMk id="9" creationId="{00000000-0000-0000-0000-000000000000}"/>
          </ac:spMkLst>
        </pc:spChg>
      </pc:sldChg>
      <pc:sldChg chg="addSp delSp modSp modTransition">
        <pc:chgData name="Weronika Zgoła" userId="707b9c326492fa3a" providerId="LiveId" clId="{5C7C68F6-45C9-4324-8655-2CA6CC206D54}" dt="2018-01-27T13:47:11.248" v="4748" actId="14100"/>
        <pc:sldMkLst>
          <pc:docMk/>
          <pc:sldMk cId="0" sldId="309"/>
        </pc:sldMkLst>
        <pc:spChg chg="add del mod">
          <ac:chgData name="Weronika Zgoła" userId="707b9c326492fa3a" providerId="LiveId" clId="{5C7C68F6-45C9-4324-8655-2CA6CC206D54}" dt="2018-01-27T13:46:48.700" v="4743" actId="478"/>
          <ac:spMkLst>
            <pc:docMk/>
            <pc:sldMk cId="0" sldId="309"/>
            <ac:spMk id="4" creationId="{A740BE0E-7F41-4664-B390-99B47A258690}"/>
          </ac:spMkLst>
        </pc:spChg>
        <pc:spChg chg="add mod">
          <ac:chgData name="Weronika Zgoła" userId="707b9c326492fa3a" providerId="LiveId" clId="{5C7C68F6-45C9-4324-8655-2CA6CC206D54}" dt="2018-01-27T13:47:11.248" v="4748" actId="14100"/>
          <ac:spMkLst>
            <pc:docMk/>
            <pc:sldMk cId="0" sldId="309"/>
            <ac:spMk id="5" creationId="{087FE251-2A7D-4F7A-AD4D-347243CEBA57}"/>
          </ac:spMkLst>
        </pc:spChg>
        <pc:spChg chg="del mod">
          <ac:chgData name="Weronika Zgoła" userId="707b9c326492fa3a" providerId="LiveId" clId="{5C7C68F6-45C9-4324-8655-2CA6CC206D54}" dt="2018-01-27T13:46:35.366" v="4740" actId="14100"/>
          <ac:spMkLst>
            <pc:docMk/>
            <pc:sldMk cId="0" sldId="309"/>
            <ac:spMk id="10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46:31.016" v="4737" actId="20577"/>
          <ac:spMkLst>
            <pc:docMk/>
            <pc:sldMk cId="0" sldId="309"/>
            <ac:spMk id="11" creationId="{00000000-0000-0000-0000-000000000000}"/>
          </ac:spMkLst>
        </pc:spChg>
      </pc:sldChg>
      <pc:sldChg chg="addSp delSp modSp modTransition">
        <pc:chgData name="Weronika Zgoła" userId="707b9c326492fa3a" providerId="LiveId" clId="{5C7C68F6-45C9-4324-8655-2CA6CC206D54}" dt="2018-01-27T13:51:18.124" v="4998" actId="1076"/>
        <pc:sldMkLst>
          <pc:docMk/>
          <pc:sldMk cId="0" sldId="310"/>
        </pc:sldMkLst>
        <pc:spChg chg="del mod">
          <ac:chgData name="Weronika Zgoła" userId="707b9c326492fa3a" providerId="LiveId" clId="{5C7C68F6-45C9-4324-8655-2CA6CC206D54}" dt="2018-01-27T13:51:10.596" v="4994" actId="1076"/>
          <ac:spMkLst>
            <pc:docMk/>
            <pc:sldMk cId="0" sldId="310"/>
            <ac:spMk id="4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3:50:58.608" v="4990" actId="1076"/>
          <ac:spMkLst>
            <pc:docMk/>
            <pc:sldMk cId="0" sldId="310"/>
            <ac:spMk id="5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3:51:18.124" v="4998" actId="1076"/>
          <ac:spMkLst>
            <pc:docMk/>
            <pc:sldMk cId="0" sldId="310"/>
            <ac:spMk id="6" creationId="{0CCFCF14-9992-4266-AE8B-10410BF296FC}"/>
          </ac:spMkLst>
        </pc:spChg>
      </pc:sldChg>
      <pc:sldChg chg="addSp modSp modTransition">
        <pc:chgData name="Weronika Zgoła" userId="707b9c326492fa3a" providerId="LiveId" clId="{5C7C68F6-45C9-4324-8655-2CA6CC206D54}" dt="2018-01-27T13:56:27.273" v="5179" actId="1076"/>
        <pc:sldMkLst>
          <pc:docMk/>
          <pc:sldMk cId="0" sldId="311"/>
        </pc:sldMkLst>
        <pc:spChg chg="mod">
          <ac:chgData name="Weronika Zgoła" userId="707b9c326492fa3a" providerId="LiveId" clId="{5C7C68F6-45C9-4324-8655-2CA6CC206D54}" dt="2018-01-27T13:56:19.800" v="5177" actId="122"/>
          <ac:spMkLst>
            <pc:docMk/>
            <pc:sldMk cId="0" sldId="311"/>
            <ac:spMk id="10" creationId="{00000000-0000-0000-0000-000000000000}"/>
          </ac:spMkLst>
        </pc:spChg>
        <pc:picChg chg="add mod">
          <ac:chgData name="Weronika Zgoła" userId="707b9c326492fa3a" providerId="LiveId" clId="{5C7C68F6-45C9-4324-8655-2CA6CC206D54}" dt="2018-01-27T13:56:27.273" v="5179" actId="1076"/>
          <ac:picMkLst>
            <pc:docMk/>
            <pc:sldMk cId="0" sldId="311"/>
            <ac:picMk id="5" creationId="{013DC14E-FD70-448D-83EF-C12D14E3ED8B}"/>
          </ac:picMkLst>
        </pc:picChg>
      </pc:sldChg>
      <pc:sldChg chg="modSp modTransition">
        <pc:chgData name="Weronika Zgoła" userId="707b9c326492fa3a" providerId="LiveId" clId="{5C7C68F6-45C9-4324-8655-2CA6CC206D54}" dt="2018-01-27T14:02:46.154" v="5250" actId="1076"/>
        <pc:sldMkLst>
          <pc:docMk/>
          <pc:sldMk cId="0" sldId="312"/>
        </pc:sldMkLst>
        <pc:spChg chg="mod">
          <ac:chgData name="Weronika Zgoła" userId="707b9c326492fa3a" providerId="LiveId" clId="{5C7C68F6-45C9-4324-8655-2CA6CC206D54}" dt="2018-01-27T14:02:46.154" v="5250" actId="1076"/>
          <ac:spMkLst>
            <pc:docMk/>
            <pc:sldMk cId="0" sldId="312"/>
            <ac:spMk id="7" creationId="{00000000-0000-0000-0000-000000000000}"/>
          </ac:spMkLst>
        </pc:spChg>
      </pc:sldChg>
      <pc:sldChg chg="addSp delSp modSp modTransition">
        <pc:chgData name="Weronika Zgoła" userId="707b9c326492fa3a" providerId="LiveId" clId="{5C7C68F6-45C9-4324-8655-2CA6CC206D54}" dt="2018-01-27T14:29:26.032" v="5683" actId="20577"/>
        <pc:sldMkLst>
          <pc:docMk/>
          <pc:sldMk cId="0" sldId="313"/>
        </pc:sldMkLst>
        <pc:spChg chg="del">
          <ac:chgData name="Weronika Zgoła" userId="707b9c326492fa3a" providerId="LiveId" clId="{5C7C68F6-45C9-4324-8655-2CA6CC206D54}" dt="2018-01-27T14:24:07.397" v="5567" actId="478"/>
          <ac:spMkLst>
            <pc:docMk/>
            <pc:sldMk cId="0" sldId="313"/>
            <ac:spMk id="19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14.858" v="5574" actId="478"/>
          <ac:spMkLst>
            <pc:docMk/>
            <pc:sldMk cId="0" sldId="313"/>
            <ac:spMk id="20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09.914" v="5569" actId="478"/>
          <ac:spMkLst>
            <pc:docMk/>
            <pc:sldMk cId="0" sldId="313"/>
            <ac:spMk id="21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14.168" v="5573" actId="478"/>
          <ac:spMkLst>
            <pc:docMk/>
            <pc:sldMk cId="0" sldId="313"/>
            <ac:spMk id="23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13.203" v="5572" actId="478"/>
          <ac:spMkLst>
            <pc:docMk/>
            <pc:sldMk cId="0" sldId="313"/>
            <ac:spMk id="24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12.138" v="5571" actId="478"/>
          <ac:spMkLst>
            <pc:docMk/>
            <pc:sldMk cId="0" sldId="313"/>
            <ac:spMk id="25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15.782" v="5575" actId="478"/>
          <ac:spMkLst>
            <pc:docMk/>
            <pc:sldMk cId="0" sldId="313"/>
            <ac:spMk id="26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17.303" v="5576" actId="478"/>
          <ac:spMkLst>
            <pc:docMk/>
            <pc:sldMk cId="0" sldId="313"/>
            <ac:spMk id="27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4:29:26.032" v="5683" actId="20577"/>
          <ac:spMkLst>
            <pc:docMk/>
            <pc:sldMk cId="0" sldId="313"/>
            <ac:spMk id="28" creationId="{2C4D2796-8289-407D-83D1-058EB58FC5F2}"/>
          </ac:spMkLst>
        </pc:spChg>
        <pc:spChg chg="del mod">
          <ac:chgData name="Weronika Zgoła" userId="707b9c326492fa3a" providerId="LiveId" clId="{5C7C68F6-45C9-4324-8655-2CA6CC206D54}" dt="2018-01-27T14:24:25.691" v="5585" actId="20577"/>
          <ac:spMkLst>
            <pc:docMk/>
            <pc:sldMk cId="0" sldId="313"/>
            <ac:spMk id="30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19.075" v="5578" actId="478"/>
          <ac:spMkLst>
            <pc:docMk/>
            <pc:sldMk cId="0" sldId="313"/>
            <ac:spMk id="31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19.803" v="5579" actId="478"/>
          <ac:spMkLst>
            <pc:docMk/>
            <pc:sldMk cId="0" sldId="313"/>
            <ac:spMk id="32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20.459" v="5580" actId="478"/>
          <ac:spMkLst>
            <pc:docMk/>
            <pc:sldMk cId="0" sldId="313"/>
            <ac:spMk id="33" creationId="{00000000-0000-0000-0000-000000000000}"/>
          </ac:spMkLst>
        </pc:spChg>
        <pc:spChg chg="del">
          <ac:chgData name="Weronika Zgoła" userId="707b9c326492fa3a" providerId="LiveId" clId="{5C7C68F6-45C9-4324-8655-2CA6CC206D54}" dt="2018-01-27T14:24:22.164" v="5581" actId="478"/>
          <ac:spMkLst>
            <pc:docMk/>
            <pc:sldMk cId="0" sldId="313"/>
            <ac:spMk id="34" creationId="{00000000-0000-0000-0000-000000000000}"/>
          </ac:spMkLst>
        </pc:spChg>
        <pc:cxnChg chg="del">
          <ac:chgData name="Weronika Zgoła" userId="707b9c326492fa3a" providerId="LiveId" clId="{5C7C68F6-45C9-4324-8655-2CA6CC206D54}" dt="2018-01-27T14:24:08.703" v="5568" actId="478"/>
          <ac:cxnSpMkLst>
            <pc:docMk/>
            <pc:sldMk cId="0" sldId="313"/>
            <ac:cxnSpMk id="10" creationId="{00000000-0000-0000-0000-000000000000}"/>
          </ac:cxnSpMkLst>
        </pc:cxnChg>
        <pc:cxnChg chg="del">
          <ac:chgData name="Weronika Zgoła" userId="707b9c326492fa3a" providerId="LiveId" clId="{5C7C68F6-45C9-4324-8655-2CA6CC206D54}" dt="2018-01-27T14:24:11.262" v="5570" actId="478"/>
          <ac:cxnSpMkLst>
            <pc:docMk/>
            <pc:sldMk cId="0" sldId="313"/>
            <ac:cxnSpMk id="14" creationId="{00000000-0000-0000-0000-000000000000}"/>
          </ac:cxnSpMkLst>
        </pc:cxnChg>
        <pc:cxnChg chg="del">
          <ac:chgData name="Weronika Zgoła" userId="707b9c326492fa3a" providerId="LiveId" clId="{5C7C68F6-45C9-4324-8655-2CA6CC206D54}" dt="2018-01-27T14:24:18.195" v="5577" actId="478"/>
          <ac:cxnSpMkLst>
            <pc:docMk/>
            <pc:sldMk cId="0" sldId="313"/>
            <ac:cxnSpMk id="16" creationId="{00000000-0000-0000-0000-000000000000}"/>
          </ac:cxnSpMkLst>
        </pc:cxnChg>
        <pc:cxnChg chg="del">
          <ac:chgData name="Weronika Zgoła" userId="707b9c326492fa3a" providerId="LiveId" clId="{5C7C68F6-45C9-4324-8655-2CA6CC206D54}" dt="2018-01-27T14:24:25.691" v="5583" actId="478"/>
          <ac:cxnSpMkLst>
            <pc:docMk/>
            <pc:sldMk cId="0" sldId="313"/>
            <ac:cxnSpMk id="29" creationId="{00000000-0000-0000-0000-000000000000}"/>
          </ac:cxnSpMkLst>
        </pc:cxnChg>
      </pc:sldChg>
      <pc:sldChg chg="addSp delSp modSp modTransition">
        <pc:chgData name="Weronika Zgoła" userId="707b9c326492fa3a" providerId="LiveId" clId="{5C7C68F6-45C9-4324-8655-2CA6CC206D54}" dt="2018-01-27T14:39:22.009" v="5782" actId="1076"/>
        <pc:sldMkLst>
          <pc:docMk/>
          <pc:sldMk cId="0" sldId="314"/>
        </pc:sldMkLst>
        <pc:spChg chg="add mod">
          <ac:chgData name="Weronika Zgoła" userId="707b9c326492fa3a" providerId="LiveId" clId="{5C7C68F6-45C9-4324-8655-2CA6CC206D54}" dt="2018-01-27T14:08:53.265" v="5430" actId="1076"/>
          <ac:spMkLst>
            <pc:docMk/>
            <pc:sldMk cId="0" sldId="314"/>
            <ac:spMk id="4" creationId="{4BF0EB25-66BD-423A-A1CC-D6144D08D851}"/>
          </ac:spMkLst>
        </pc:spChg>
        <pc:spChg chg="del mod">
          <ac:chgData name="Weronika Zgoła" userId="707b9c326492fa3a" providerId="LiveId" clId="{5C7C68F6-45C9-4324-8655-2CA6CC206D54}" dt="2018-01-27T14:07:39.635" v="5414" actId="1076"/>
          <ac:spMkLst>
            <pc:docMk/>
            <pc:sldMk cId="0" sldId="314"/>
            <ac:spMk id="7" creationId="{00000000-0000-0000-0000-000000000000}"/>
          </ac:spMkLst>
        </pc:spChg>
        <pc:spChg chg="del mod">
          <ac:chgData name="Weronika Zgoła" userId="707b9c326492fa3a" providerId="LiveId" clId="{5C7C68F6-45C9-4324-8655-2CA6CC206D54}" dt="2018-01-27T14:07:39.635" v="5412" actId="1076"/>
          <ac:spMkLst>
            <pc:docMk/>
            <pc:sldMk cId="0" sldId="314"/>
            <ac:spMk id="8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4:09:48.318" v="5461" actId="1076"/>
          <ac:spMkLst>
            <pc:docMk/>
            <pc:sldMk cId="0" sldId="314"/>
            <ac:spMk id="10" creationId="{6FF98FB7-B989-4706-8856-9EE82B64FBFB}"/>
          </ac:spMkLst>
        </pc:spChg>
        <pc:spChg chg="add mod">
          <ac:chgData name="Weronika Zgoła" userId="707b9c326492fa3a" providerId="LiveId" clId="{5C7C68F6-45C9-4324-8655-2CA6CC206D54}" dt="2018-01-27T14:11:22.426" v="5527" actId="20577"/>
          <ac:spMkLst>
            <pc:docMk/>
            <pc:sldMk cId="0" sldId="314"/>
            <ac:spMk id="14" creationId="{49D502B3-65C9-4696-92BD-7990250C3B7D}"/>
          </ac:spMkLst>
        </pc:spChg>
        <pc:spChg chg="add">
          <ac:chgData name="Weronika Zgoła" userId="707b9c326492fa3a" providerId="LiveId" clId="{5C7C68F6-45C9-4324-8655-2CA6CC206D54}" dt="2018-01-27T14:10:54.427" v="5506" actId="1076"/>
          <ac:spMkLst>
            <pc:docMk/>
            <pc:sldMk cId="0" sldId="314"/>
            <ac:spMk id="18" creationId="{9DDF170C-2FF7-4119-B310-A30523B1F749}"/>
          </ac:spMkLst>
        </pc:spChg>
        <pc:cxnChg chg="add mod">
          <ac:chgData name="Weronika Zgoła" userId="707b9c326492fa3a" providerId="LiveId" clId="{5C7C68F6-45C9-4324-8655-2CA6CC206D54}" dt="2018-01-27T14:09:08.949" v="5433" actId="14100"/>
          <ac:cxnSpMkLst>
            <pc:docMk/>
            <pc:sldMk cId="0" sldId="314"/>
            <ac:cxnSpMk id="6" creationId="{350ED48E-0213-4982-85B6-391D3214D952}"/>
          </ac:cxnSpMkLst>
        </pc:cxnChg>
        <pc:cxnChg chg="add mod">
          <ac:chgData name="Weronika Zgoła" userId="707b9c326492fa3a" providerId="LiveId" clId="{5C7C68F6-45C9-4324-8655-2CA6CC206D54}" dt="2018-01-27T14:39:22.009" v="5782" actId="1076"/>
          <ac:cxnSpMkLst>
            <pc:docMk/>
            <pc:sldMk cId="0" sldId="314"/>
            <ac:cxnSpMk id="11" creationId="{108B0208-3B74-48F8-8EF9-FB2814A8BE0E}"/>
          </ac:cxnSpMkLst>
        </pc:cxnChg>
        <pc:cxnChg chg="add mod">
          <ac:chgData name="Weronika Zgoła" userId="707b9c326492fa3a" providerId="LiveId" clId="{5C7C68F6-45C9-4324-8655-2CA6CC206D54}" dt="2018-01-27T14:39:18.939" v="5781" actId="1076"/>
          <ac:cxnSpMkLst>
            <pc:docMk/>
            <pc:sldMk cId="0" sldId="314"/>
            <ac:cxnSpMk id="15" creationId="{07338EAD-CD94-43B8-8AD7-3ADE05547D62}"/>
          </ac:cxnSpMkLst>
        </pc:cxnChg>
      </pc:sldChg>
      <pc:sldChg chg="addSp delSp modSp modTransition">
        <pc:chgData name="Weronika Zgoła" userId="707b9c326492fa3a" providerId="LiveId" clId="{5C7C68F6-45C9-4324-8655-2CA6CC206D54}" dt="2018-01-27T14:44:43.479" v="6042" actId="1076"/>
        <pc:sldMkLst>
          <pc:docMk/>
          <pc:sldMk cId="0" sldId="315"/>
        </pc:sldMkLst>
        <pc:spChg chg="add mod">
          <ac:chgData name="Weronika Zgoła" userId="707b9c326492fa3a" providerId="LiveId" clId="{5C7C68F6-45C9-4324-8655-2CA6CC206D54}" dt="2018-01-27T14:42:47.765" v="5972" actId="20577"/>
          <ac:spMkLst>
            <pc:docMk/>
            <pc:sldMk cId="0" sldId="315"/>
            <ac:spMk id="6" creationId="{73D3C4A4-BD28-4A5B-B280-99E6C13D3F5E}"/>
          </ac:spMkLst>
        </pc:spChg>
        <pc:spChg chg="del mod">
          <ac:chgData name="Weronika Zgoła" userId="707b9c326492fa3a" providerId="LiveId" clId="{5C7C68F6-45C9-4324-8655-2CA6CC206D54}" dt="2018-01-27T14:42:30.590" v="5963" actId="1076"/>
          <ac:spMkLst>
            <pc:docMk/>
            <pc:sldMk cId="0" sldId="315"/>
            <ac:spMk id="7" creationId="{00000000-0000-0000-0000-000000000000}"/>
          </ac:spMkLst>
        </pc:spChg>
        <pc:spChg chg="del mod">
          <ac:chgData name="Weronika Zgoła" userId="707b9c326492fa3a" providerId="LiveId" clId="{5C7C68F6-45C9-4324-8655-2CA6CC206D54}" dt="2018-01-27T14:42:30.590" v="5961" actId="1076"/>
          <ac:spMkLst>
            <pc:docMk/>
            <pc:sldMk cId="0" sldId="315"/>
            <ac:spMk id="8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4:43:21.633" v="5988" actId="1076"/>
          <ac:spMkLst>
            <pc:docMk/>
            <pc:sldMk cId="0" sldId="315"/>
            <ac:spMk id="11" creationId="{A30BA49C-5511-4B51-A109-BF33983A187B}"/>
          </ac:spMkLst>
        </pc:spChg>
        <pc:spChg chg="add mod">
          <ac:chgData name="Weronika Zgoła" userId="707b9c326492fa3a" providerId="LiveId" clId="{5C7C68F6-45C9-4324-8655-2CA6CC206D54}" dt="2018-01-27T14:43:38.900" v="6000" actId="20577"/>
          <ac:spMkLst>
            <pc:docMk/>
            <pc:sldMk cId="0" sldId="315"/>
            <ac:spMk id="15" creationId="{F867ECAB-5E18-40DA-815C-163796BDE2DD}"/>
          </ac:spMkLst>
        </pc:spChg>
        <pc:spChg chg="add mod">
          <ac:chgData name="Weronika Zgoła" userId="707b9c326492fa3a" providerId="LiveId" clId="{5C7C68F6-45C9-4324-8655-2CA6CC206D54}" dt="2018-01-27T14:43:52.216" v="6012" actId="20577"/>
          <ac:spMkLst>
            <pc:docMk/>
            <pc:sldMk cId="0" sldId="315"/>
            <ac:spMk id="17" creationId="{EC4CEE77-6EF2-4753-948B-2ECD744B5F4A}"/>
          </ac:spMkLst>
        </pc:spChg>
        <pc:spChg chg="add mod">
          <ac:chgData name="Weronika Zgoła" userId="707b9c326492fa3a" providerId="LiveId" clId="{5C7C68F6-45C9-4324-8655-2CA6CC206D54}" dt="2018-01-27T14:44:08.575" v="6019" actId="20577"/>
          <ac:spMkLst>
            <pc:docMk/>
            <pc:sldMk cId="0" sldId="315"/>
            <ac:spMk id="18" creationId="{480815D5-D9DB-4739-B548-8595E262FA07}"/>
          </ac:spMkLst>
        </pc:spChg>
        <pc:spChg chg="add mod">
          <ac:chgData name="Weronika Zgoła" userId="707b9c326492fa3a" providerId="LiveId" clId="{5C7C68F6-45C9-4324-8655-2CA6CC206D54}" dt="2018-01-27T14:44:21.531" v="6031" actId="20577"/>
          <ac:spMkLst>
            <pc:docMk/>
            <pc:sldMk cId="0" sldId="315"/>
            <ac:spMk id="20" creationId="{8D49CDA5-D01A-4C3D-806A-5D7FFC19EB6B}"/>
          </ac:spMkLst>
        </pc:spChg>
        <pc:spChg chg="add mod">
          <ac:chgData name="Weronika Zgoła" userId="707b9c326492fa3a" providerId="LiveId" clId="{5C7C68F6-45C9-4324-8655-2CA6CC206D54}" dt="2018-01-27T14:44:35.398" v="6038" actId="20577"/>
          <ac:spMkLst>
            <pc:docMk/>
            <pc:sldMk cId="0" sldId="315"/>
            <ac:spMk id="22" creationId="{D6301D03-124D-4EDB-8218-A33DCA4647F0}"/>
          </ac:spMkLst>
        </pc:spChg>
        <pc:spChg chg="add mod">
          <ac:chgData name="Weronika Zgoła" userId="707b9c326492fa3a" providerId="LiveId" clId="{5C7C68F6-45C9-4324-8655-2CA6CC206D54}" dt="2018-01-27T14:44:43.479" v="6042" actId="1076"/>
          <ac:spMkLst>
            <pc:docMk/>
            <pc:sldMk cId="0" sldId="315"/>
            <ac:spMk id="24" creationId="{45FAEC7A-8389-49C0-8E85-02436E296835}"/>
          </ac:spMkLst>
        </pc:spChg>
        <pc:cxnChg chg="add del mod">
          <ac:chgData name="Weronika Zgoła" userId="707b9c326492fa3a" providerId="LiveId" clId="{5C7C68F6-45C9-4324-8655-2CA6CC206D54}" dt="2018-01-27T14:42:30.590" v="5959" actId="478"/>
          <ac:cxnSpMkLst>
            <pc:docMk/>
            <pc:sldMk cId="0" sldId="315"/>
            <ac:cxnSpMk id="5" creationId="{F6C589FD-8CBA-4B9E-90A9-3DBA56CDDC59}"/>
          </ac:cxnSpMkLst>
        </pc:cxnChg>
        <pc:cxnChg chg="add mod">
          <ac:chgData name="Weronika Zgoła" userId="707b9c326492fa3a" providerId="LiveId" clId="{5C7C68F6-45C9-4324-8655-2CA6CC206D54}" dt="2018-01-27T14:43:19.453" v="5987" actId="14100"/>
          <ac:cxnSpMkLst>
            <pc:docMk/>
            <pc:sldMk cId="0" sldId="315"/>
            <ac:cxnSpMk id="10" creationId="{8D31CDDB-1B0D-4011-BB70-9BF672946286}"/>
          </ac:cxnSpMkLst>
        </pc:cxnChg>
        <pc:cxnChg chg="add del mod">
          <ac:chgData name="Weronika Zgoła" userId="707b9c326492fa3a" providerId="LiveId" clId="{5C7C68F6-45C9-4324-8655-2CA6CC206D54}" dt="2018-01-27T14:43:23.317" v="5989" actId="478"/>
          <ac:cxnSpMkLst>
            <pc:docMk/>
            <pc:sldMk cId="0" sldId="315"/>
            <ac:cxnSpMk id="12" creationId="{6A11BF12-5FB4-4D65-8992-4D75C3563D6F}"/>
          </ac:cxnSpMkLst>
        </pc:cxnChg>
        <pc:cxnChg chg="add mod">
          <ac:chgData name="Weronika Zgoła" userId="707b9c326492fa3a" providerId="LiveId" clId="{5C7C68F6-45C9-4324-8655-2CA6CC206D54}" dt="2018-01-27T14:43:28.477" v="5991" actId="1076"/>
          <ac:cxnSpMkLst>
            <pc:docMk/>
            <pc:sldMk cId="0" sldId="315"/>
            <ac:cxnSpMk id="14" creationId="{2F51DB5D-FDE5-43B9-A73F-6B4D83A8EFF2}"/>
          </ac:cxnSpMkLst>
        </pc:cxnChg>
        <pc:cxnChg chg="add mod">
          <ac:chgData name="Weronika Zgoła" userId="707b9c326492fa3a" providerId="LiveId" clId="{5C7C68F6-45C9-4324-8655-2CA6CC206D54}" dt="2018-01-27T14:43:43.680" v="6002" actId="1076"/>
          <ac:cxnSpMkLst>
            <pc:docMk/>
            <pc:sldMk cId="0" sldId="315"/>
            <ac:cxnSpMk id="16" creationId="{B7451C40-DF1F-4891-B209-C0B8D03F38C8}"/>
          </ac:cxnSpMkLst>
        </pc:cxnChg>
        <pc:cxnChg chg="add mod">
          <ac:chgData name="Weronika Zgoła" userId="707b9c326492fa3a" providerId="LiveId" clId="{5C7C68F6-45C9-4324-8655-2CA6CC206D54}" dt="2018-01-27T14:44:13.589" v="6021" actId="1076"/>
          <ac:cxnSpMkLst>
            <pc:docMk/>
            <pc:sldMk cId="0" sldId="315"/>
            <ac:cxnSpMk id="19" creationId="{0452D477-ED10-4A10-8C97-F4670CD8EAB8}"/>
          </ac:cxnSpMkLst>
        </pc:cxnChg>
        <pc:cxnChg chg="add mod">
          <ac:chgData name="Weronika Zgoła" userId="707b9c326492fa3a" providerId="LiveId" clId="{5C7C68F6-45C9-4324-8655-2CA6CC206D54}" dt="2018-01-27T14:44:27.210" v="6033" actId="1076"/>
          <ac:cxnSpMkLst>
            <pc:docMk/>
            <pc:sldMk cId="0" sldId="315"/>
            <ac:cxnSpMk id="21" creationId="{9BC5BC4B-EC12-4E92-AE13-D290C1386D66}"/>
          </ac:cxnSpMkLst>
        </pc:cxnChg>
        <pc:cxnChg chg="add mod">
          <ac:chgData name="Weronika Zgoła" userId="707b9c326492fa3a" providerId="LiveId" clId="{5C7C68F6-45C9-4324-8655-2CA6CC206D54}" dt="2018-01-27T14:44:39.598" v="6040" actId="1076"/>
          <ac:cxnSpMkLst>
            <pc:docMk/>
            <pc:sldMk cId="0" sldId="315"/>
            <ac:cxnSpMk id="23" creationId="{9F10CC45-1088-4353-B8C2-6CE2A4EBEE53}"/>
          </ac:cxnSpMkLst>
        </pc:cxnChg>
      </pc:sldChg>
      <pc:sldChg chg="addSp delSp modSp modTransition">
        <pc:chgData name="Weronika Zgoła" userId="707b9c326492fa3a" providerId="LiveId" clId="{5C7C68F6-45C9-4324-8655-2CA6CC206D54}" dt="2018-01-27T14:48:30.394" v="6242" actId="122"/>
        <pc:sldMkLst>
          <pc:docMk/>
          <pc:sldMk cId="0" sldId="316"/>
        </pc:sldMkLst>
        <pc:spChg chg="add del mod">
          <ac:chgData name="Weronika Zgoła" userId="707b9c326492fa3a" providerId="LiveId" clId="{5C7C68F6-45C9-4324-8655-2CA6CC206D54}" dt="2018-01-27T14:47:32.496" v="6213" actId="47"/>
          <ac:spMkLst>
            <pc:docMk/>
            <pc:sldMk cId="0" sldId="316"/>
            <ac:spMk id="4" creationId="{00000000-0000-0000-0000-000000000000}"/>
          </ac:spMkLst>
        </pc:spChg>
        <pc:spChg chg="add del mod">
          <ac:chgData name="Weronika Zgoła" userId="707b9c326492fa3a" providerId="LiveId" clId="{5C7C68F6-45C9-4324-8655-2CA6CC206D54}" dt="2018-01-27T14:47:33.488" v="6214" actId="47"/>
          <ac:spMkLst>
            <pc:docMk/>
            <pc:sldMk cId="0" sldId="316"/>
            <ac:spMk id="5" creationId="{00000000-0000-0000-0000-000000000000}"/>
          </ac:spMkLst>
        </pc:spChg>
        <pc:spChg chg="add del">
          <ac:chgData name="Weronika Zgoła" userId="707b9c326492fa3a" providerId="LiveId" clId="{5C7C68F6-45C9-4324-8655-2CA6CC206D54}" dt="2018-01-27T14:47:29.591" v="6211" actId="122"/>
          <ac:spMkLst>
            <pc:docMk/>
            <pc:sldMk cId="0" sldId="316"/>
            <ac:spMk id="6" creationId="{28F836F8-FFEA-49BC-9364-613303C3DC3B}"/>
          </ac:spMkLst>
        </pc:spChg>
        <pc:spChg chg="add mod">
          <ac:chgData name="Weronika Zgoła" userId="707b9c326492fa3a" providerId="LiveId" clId="{5C7C68F6-45C9-4324-8655-2CA6CC206D54}" dt="2018-01-27T14:48:30.394" v="6242" actId="122"/>
          <ac:spMkLst>
            <pc:docMk/>
            <pc:sldMk cId="0" sldId="316"/>
            <ac:spMk id="7" creationId="{E1841A52-C7EC-437C-A2D2-2517840CBB9E}"/>
          </ac:spMkLst>
        </pc:spChg>
        <pc:spChg chg="add mod">
          <ac:chgData name="Weronika Zgoła" userId="707b9c326492fa3a" providerId="LiveId" clId="{5C7C68F6-45C9-4324-8655-2CA6CC206D54}" dt="2018-01-27T14:48:21.051" v="6237" actId="1076"/>
          <ac:spMkLst>
            <pc:docMk/>
            <pc:sldMk cId="0" sldId="316"/>
            <ac:spMk id="8" creationId="{CD5F826E-0844-4418-A31C-F5FD93039BCE}"/>
          </ac:spMkLst>
        </pc:spChg>
      </pc:sldChg>
      <pc:sldChg chg="addSp delSp modSp modTransition">
        <pc:chgData name="Weronika Zgoła" userId="707b9c326492fa3a" providerId="LiveId" clId="{5C7C68F6-45C9-4324-8655-2CA6CC206D54}" dt="2018-01-27T14:54:20.629" v="6548" actId="1076"/>
        <pc:sldMkLst>
          <pc:docMk/>
          <pc:sldMk cId="0" sldId="317"/>
        </pc:sldMkLst>
        <pc:spChg chg="del">
          <ac:chgData name="Weronika Zgoła" userId="707b9c326492fa3a" providerId="LiveId" clId="{5C7C68F6-45C9-4324-8655-2CA6CC206D54}" dt="2018-01-27T14:50:12.091" v="6337" actId="478"/>
          <ac:spMkLst>
            <pc:docMk/>
            <pc:sldMk cId="0" sldId="317"/>
            <ac:spMk id="6" creationId="{00000000-0000-0000-0000-000000000000}"/>
          </ac:spMkLst>
        </pc:spChg>
        <pc:spChg chg="add mod">
          <ac:chgData name="Weronika Zgoła" userId="707b9c326492fa3a" providerId="LiveId" clId="{5C7C68F6-45C9-4324-8655-2CA6CC206D54}" dt="2018-01-27T14:54:20.629" v="6548" actId="1076"/>
          <ac:spMkLst>
            <pc:docMk/>
            <pc:sldMk cId="0" sldId="317"/>
            <ac:spMk id="7" creationId="{25C531C2-F0D6-438F-91DA-47B0EDF15E88}"/>
          </ac:spMkLst>
        </pc:spChg>
        <pc:spChg chg="del mod">
          <ac:chgData name="Weronika Zgoła" userId="707b9c326492fa3a" providerId="LiveId" clId="{5C7C68F6-45C9-4324-8655-2CA6CC206D54}" dt="2018-01-27T14:50:17.346" v="6341" actId="1076"/>
          <ac:spMkLst>
            <pc:docMk/>
            <pc:sldMk cId="0" sldId="317"/>
            <ac:spMk id="8" creationId="{00000000-0000-0000-0000-000000000000}"/>
          </ac:spMkLst>
        </pc:spChg>
        <pc:spChg chg="add del">
          <ac:chgData name="Weronika Zgoła" userId="707b9c326492fa3a" providerId="LiveId" clId="{5C7C68F6-45C9-4324-8655-2CA6CC206D54}" dt="2018-01-27T14:52:50.198" v="6475" actId="1076"/>
          <ac:spMkLst>
            <pc:docMk/>
            <pc:sldMk cId="0" sldId="317"/>
            <ac:spMk id="9" creationId="{03923458-B6A0-4E2C-90FF-658E793371E6}"/>
          </ac:spMkLst>
        </pc:spChg>
      </pc:sldChg>
      <pc:sldChg chg="del modTransition">
        <pc:chgData name="Weronika Zgoła" userId="707b9c326492fa3a" providerId="LiveId" clId="{5C7C68F6-45C9-4324-8655-2CA6CC206D54}" dt="2018-01-27T13:32:37.153" v="3887" actId="2696"/>
        <pc:sldMkLst>
          <pc:docMk/>
          <pc:sldMk cId="0" sldId="318"/>
        </pc:sldMkLst>
      </pc:sldChg>
      <pc:sldChg chg="del modTransition">
        <pc:chgData name="Weronika Zgoła" userId="707b9c326492fa3a" providerId="LiveId" clId="{5C7C68F6-45C9-4324-8655-2CA6CC206D54}" dt="2018-01-27T13:32:44.065" v="3889" actId="2696"/>
        <pc:sldMkLst>
          <pc:docMk/>
          <pc:sldMk cId="0" sldId="319"/>
        </pc:sldMkLst>
      </pc:sldChg>
      <pc:sldChg chg="del modTransition">
        <pc:chgData name="Weronika Zgoła" userId="707b9c326492fa3a" providerId="LiveId" clId="{5C7C68F6-45C9-4324-8655-2CA6CC206D54}" dt="2018-01-27T13:32:51.330" v="3891" actId="2696"/>
        <pc:sldMkLst>
          <pc:docMk/>
          <pc:sldMk cId="0" sldId="320"/>
        </pc:sldMkLst>
      </pc:sldChg>
      <pc:sldChg chg="del modTransition">
        <pc:chgData name="Weronika Zgoła" userId="707b9c326492fa3a" providerId="LiveId" clId="{5C7C68F6-45C9-4324-8655-2CA6CC206D54}" dt="2018-01-27T13:33:08.766" v="3893" actId="2696"/>
        <pc:sldMkLst>
          <pc:docMk/>
          <pc:sldMk cId="0" sldId="321"/>
        </pc:sldMkLst>
      </pc:sldChg>
      <pc:sldChg chg="del modTransition">
        <pc:chgData name="Weronika Zgoła" userId="707b9c326492fa3a" providerId="LiveId" clId="{5C7C68F6-45C9-4324-8655-2CA6CC206D54}" dt="2018-01-27T13:33:19.766" v="3895" actId="2696"/>
        <pc:sldMkLst>
          <pc:docMk/>
          <pc:sldMk cId="0" sldId="322"/>
        </pc:sldMkLst>
      </pc:sldChg>
      <pc:sldChg chg="del modTransition">
        <pc:chgData name="Weronika Zgoła" userId="707b9c326492fa3a" providerId="LiveId" clId="{5C7C68F6-45C9-4324-8655-2CA6CC206D54}" dt="2018-01-27T13:33:27.714" v="3897" actId="2696"/>
        <pc:sldMkLst>
          <pc:docMk/>
          <pc:sldMk cId="0" sldId="323"/>
        </pc:sldMkLst>
      </pc:sldChg>
      <pc:sldChg chg="modSp del modTransition">
        <pc:chgData name="Weronika Zgoła" userId="707b9c326492fa3a" providerId="LiveId" clId="{5C7C68F6-45C9-4324-8655-2CA6CC206D54}" dt="2018-01-27T13:06:33.810" v="2827" actId="2696"/>
        <pc:sldMkLst>
          <pc:docMk/>
          <pc:sldMk cId="0" sldId="324"/>
        </pc:sldMkLst>
        <pc:spChg chg="mod">
          <ac:chgData name="Weronika Zgoła" userId="707b9c326492fa3a" providerId="LiveId" clId="{5C7C68F6-45C9-4324-8655-2CA6CC206D54}" dt="2018-01-27T13:06:28.270" v="2826" actId="6549"/>
          <ac:spMkLst>
            <pc:docMk/>
            <pc:sldMk cId="0" sldId="324"/>
            <ac:spMk id="3" creationId="{00000000-0000-0000-0000-000000000000}"/>
          </ac:spMkLst>
        </pc:spChg>
      </pc:sldChg>
      <pc:sldChg chg="addSp modSp modTransition">
        <pc:chgData name="Weronika Zgoła" userId="707b9c326492fa3a" providerId="LiveId" clId="{5C7C68F6-45C9-4324-8655-2CA6CC206D54}" dt="2018-01-27T13:06:01.797" v="2824" actId="1076"/>
        <pc:sldMkLst>
          <pc:docMk/>
          <pc:sldMk cId="0" sldId="325"/>
        </pc:sldMkLst>
        <pc:spChg chg="mod">
          <ac:chgData name="Weronika Zgoła" userId="707b9c326492fa3a" providerId="LiveId" clId="{5C7C68F6-45C9-4324-8655-2CA6CC206D54}" dt="2018-01-27T09:54:01.892" v="192" actId="20577"/>
          <ac:spMkLst>
            <pc:docMk/>
            <pc:sldMk cId="0" sldId="325"/>
            <ac:spMk id="2" creationId="{00000000-0000-0000-0000-000000000000}"/>
          </ac:spMkLst>
        </pc:spChg>
        <pc:spChg chg="mod">
          <ac:chgData name="Weronika Zgoła" userId="707b9c326492fa3a" providerId="LiveId" clId="{5C7C68F6-45C9-4324-8655-2CA6CC206D54}" dt="2018-01-27T12:59:46.277" v="2758" actId="27636"/>
          <ac:spMkLst>
            <pc:docMk/>
            <pc:sldMk cId="0" sldId="325"/>
            <ac:spMk id="3" creationId="{00000000-0000-0000-0000-000000000000}"/>
          </ac:spMkLst>
        </pc:spChg>
        <pc:cxnChg chg="add mod">
          <ac:chgData name="Weronika Zgoła" userId="707b9c326492fa3a" providerId="LiveId" clId="{5C7C68F6-45C9-4324-8655-2CA6CC206D54}" dt="2018-01-27T09:54:36.498" v="195" actId="13822"/>
          <ac:cxnSpMkLst>
            <pc:docMk/>
            <pc:sldMk cId="0" sldId="325"/>
            <ac:cxnSpMk id="5" creationId="{DED65B8E-0FDC-4EB9-A17C-6C5BE9D65C99}"/>
          </ac:cxnSpMkLst>
        </pc:cxnChg>
        <pc:cxnChg chg="add mod">
          <ac:chgData name="Weronika Zgoła" userId="707b9c326492fa3a" providerId="LiveId" clId="{5C7C68F6-45C9-4324-8655-2CA6CC206D54}" dt="2018-01-27T09:54:43.234" v="197" actId="1076"/>
          <ac:cxnSpMkLst>
            <pc:docMk/>
            <pc:sldMk cId="0" sldId="325"/>
            <ac:cxnSpMk id="6" creationId="{9C16CCDD-8D72-4060-93A5-B4C684ED93C9}"/>
          </ac:cxnSpMkLst>
        </pc:cxnChg>
        <pc:cxnChg chg="add mod">
          <ac:chgData name="Weronika Zgoła" userId="707b9c326492fa3a" providerId="LiveId" clId="{5C7C68F6-45C9-4324-8655-2CA6CC206D54}" dt="2018-01-27T09:54:48.269" v="199" actId="1076"/>
          <ac:cxnSpMkLst>
            <pc:docMk/>
            <pc:sldMk cId="0" sldId="325"/>
            <ac:cxnSpMk id="7" creationId="{354E9DDA-C226-4370-8D2F-F3785EAE0195}"/>
          </ac:cxnSpMkLst>
        </pc:cxnChg>
        <pc:cxnChg chg="add mod">
          <ac:chgData name="Weronika Zgoła" userId="707b9c326492fa3a" providerId="LiveId" clId="{5C7C68F6-45C9-4324-8655-2CA6CC206D54}" dt="2018-01-27T09:54:51.602" v="201" actId="1076"/>
          <ac:cxnSpMkLst>
            <pc:docMk/>
            <pc:sldMk cId="0" sldId="325"/>
            <ac:cxnSpMk id="8" creationId="{986E9EDA-43D6-41FA-90A1-F5AF23F99DC7}"/>
          </ac:cxnSpMkLst>
        </pc:cxnChg>
        <pc:cxnChg chg="add mod">
          <ac:chgData name="Weronika Zgoła" userId="707b9c326492fa3a" providerId="LiveId" clId="{5C7C68F6-45C9-4324-8655-2CA6CC206D54}" dt="2018-01-27T09:54:55.482" v="203" actId="1076"/>
          <ac:cxnSpMkLst>
            <pc:docMk/>
            <pc:sldMk cId="0" sldId="325"/>
            <ac:cxnSpMk id="9" creationId="{B950B9B9-1475-4BBB-8078-932E9B585369}"/>
          </ac:cxnSpMkLst>
        </pc:cxnChg>
      </pc:sldChg>
      <pc:sldMasterChg chg="modTransition modSldLayout">
        <pc:chgData name="Weronika Zgoła" userId="707b9c326492fa3a" providerId="LiveId" clId="{5C7C68F6-45C9-4324-8655-2CA6CC206D54}" dt="2018-01-27T13:06:01.797" v="2824" actId="1076"/>
        <pc:sldMasterMkLst>
          <pc:docMk/>
          <pc:sldMasterMk cId="2934250210" sldId="2147483923"/>
        </pc:sldMasterMkLst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2364001399" sldId="2147483924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722111037" sldId="2147483925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3372787590" sldId="2147483926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3842759454" sldId="2147483927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3702308134" sldId="2147483928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1177120398" sldId="2147483929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218375897" sldId="2147483930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1809213990" sldId="2147483931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2423155484" sldId="2147483932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3475764451" sldId="2147483933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1537659209" sldId="2147483934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3619557603" sldId="2147483935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132654467" sldId="2147483936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2350278866" sldId="2147483937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1600447453" sldId="2147483938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119350485" sldId="2147483939"/>
          </pc:sldLayoutMkLst>
        </pc:sldLayoutChg>
        <pc:sldLayoutChg chg="modTransition">
          <pc:chgData name="Weronika Zgoła" userId="707b9c326492fa3a" providerId="LiveId" clId="{5C7C68F6-45C9-4324-8655-2CA6CC206D54}" dt="2018-01-27T13:06:01.797" v="2824" actId="1076"/>
          <pc:sldLayoutMkLst>
            <pc:docMk/>
            <pc:sldMasterMk cId="2934250210" sldId="2147483923"/>
            <pc:sldLayoutMk cId="3823318527" sldId="214748394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C996496-FE87-4EA6-9929-A647EEA51F57}" type="datetimeFigureOut">
              <a:rPr lang="pl-PL" smtClean="0"/>
              <a:pPr/>
              <a:t>26.07.2023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E10E3D6-40BE-48E2-B734-6AC6F440DD7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B4CBEAB-5F64-4534-BC98-86A4606152E7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091C04D-B5F0-41DB-8305-89589F96A17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428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C04D-B5F0-41DB-8305-89589F96A17C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C04D-B5F0-41DB-8305-89589F96A17C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C04D-B5F0-41DB-8305-89589F96A17C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0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57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76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95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6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02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04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3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33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21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78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27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23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71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3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92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31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4711F5-209E-41E1-AE9F-8A90014D4C5A}" type="datetimeFigureOut">
              <a:rPr lang="pl-PL" smtClean="0"/>
              <a:pPr/>
              <a:t>26.07.2023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3F88F5-BD1C-4F87-8287-FF92E9877B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4250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121247"/>
            <a:ext cx="8062912" cy="1728191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Turniej Szkoły Podstawowej </a:t>
            </a:r>
            <a:br>
              <a:rPr lang="pl-PL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pl-PL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klasa 6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439C8B9-3F44-420C-8ADE-F8A6DF7D0EAD}"/>
              </a:ext>
            </a:extLst>
          </p:cNvPr>
          <p:cNvSpPr txBox="1"/>
          <p:nvPr/>
        </p:nvSpPr>
        <p:spPr>
          <a:xfrm>
            <a:off x="251520" y="57959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Autor: Weronika </a:t>
            </a:r>
            <a:r>
              <a:rPr lang="pl-PL"/>
              <a:t>Zgoła </a:t>
            </a:r>
            <a:endParaRPr lang="pl-PL" dirty="0"/>
          </a:p>
        </p:txBody>
      </p:sp>
      <p:pic>
        <p:nvPicPr>
          <p:cNvPr id="6" name="Grafika 5" descr="Książki">
            <a:extLst>
              <a:ext uri="{FF2B5EF4-FFF2-40B4-BE49-F238E27FC236}">
                <a16:creationId xmlns:a16="http://schemas.microsoft.com/office/drawing/2014/main" id="{3F2EB79C-6719-4B21-85F6-329DC19F0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3696" y="1628800"/>
            <a:ext cx="2354560" cy="2354560"/>
          </a:xfrm>
          <a:prstGeom prst="rect">
            <a:avLst/>
          </a:prstGeom>
        </p:spPr>
      </p:pic>
      <p:pic>
        <p:nvPicPr>
          <p:cNvPr id="8" name="Grafika 7" descr="Ołówek">
            <a:extLst>
              <a:ext uri="{FF2B5EF4-FFF2-40B4-BE49-F238E27FC236}">
                <a16:creationId xmlns:a16="http://schemas.microsoft.com/office/drawing/2014/main" id="{3859DCC0-E6B7-4FE0-8554-43945FE8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623" y="3623281"/>
            <a:ext cx="2401416" cy="2401416"/>
          </a:xfrm>
          <a:prstGeom prst="rect">
            <a:avLst/>
          </a:prstGeom>
        </p:spPr>
      </p:pic>
      <p:pic>
        <p:nvPicPr>
          <p:cNvPr id="10" name="Grafika 9" descr="Globus">
            <a:extLst>
              <a:ext uri="{FF2B5EF4-FFF2-40B4-BE49-F238E27FC236}">
                <a16:creationId xmlns:a16="http://schemas.microsoft.com/office/drawing/2014/main" id="{5358200B-5DB8-47E9-B2C4-A54B5D803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0962" y="4638620"/>
            <a:ext cx="1800014" cy="180001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27C67FB-27E9-2E11-BC8A-F1A2D76C4D63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67128" cy="641226"/>
          </a:xfr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12. Pytanie konkursowe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73116"/>
            <a:ext cx="7344816" cy="359604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sz="2000" i="1" dirty="0"/>
              <a:t>Uzupełnij wykropkowane miejsca.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000" dirty="0"/>
              <a:t>W środku ……. znajduje się najbliższa gwiazda, którą jest ……… .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000" dirty="0"/>
              <a:t>Planetą znajdującą się najbliżej Słońca jest ……….. .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000" dirty="0"/>
              <a:t>Planetami sąsiadującymi z Ziemią są ……. i ………. .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000" dirty="0"/>
              <a:t>Piątą planetą od Słońca to ……… . Jest to jedna z planet gazowych.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000" dirty="0"/>
              <a:t>W Układzie Słonecznym planetami gazowymi są również ……. ,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000" dirty="0"/>
              <a:t>………… i Saturn.</a:t>
            </a:r>
          </a:p>
        </p:txBody>
      </p:sp>
      <p:sp>
        <p:nvSpPr>
          <p:cNvPr id="5" name="Prostokąt 4">
            <a:hlinkClick r:id="rId2" action="ppaction://hlinksldjump"/>
          </p:cNvPr>
          <p:cNvSpPr/>
          <p:nvPr/>
        </p:nvSpPr>
        <p:spPr>
          <a:xfrm>
            <a:off x="323528" y="5445224"/>
            <a:ext cx="3168352" cy="584775"/>
          </a:xfrm>
          <a:prstGeom prst="rect">
            <a:avLst/>
          </a:prstGeom>
          <a:solidFill>
            <a:srgbClr val="00FFFF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Odpowiedź</a:t>
            </a:r>
          </a:p>
        </p:txBody>
      </p:sp>
      <p:sp>
        <p:nvSpPr>
          <p:cNvPr id="9" name="Strzałka w lewo 8">
            <a:hlinkClick r:id="rId3" action="ppaction://hlinksldjump"/>
          </p:cNvPr>
          <p:cNvSpPr/>
          <p:nvPr/>
        </p:nvSpPr>
        <p:spPr>
          <a:xfrm>
            <a:off x="323528" y="6093296"/>
            <a:ext cx="3024336" cy="720080"/>
          </a:xfrm>
          <a:prstGeom prst="leftArrow">
            <a:avLst/>
          </a:prstGeom>
          <a:solidFill>
            <a:srgbClr val="00FFFF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POWRÓT DO ZADAŃ</a:t>
            </a:r>
          </a:p>
        </p:txBody>
      </p:sp>
      <p:pic>
        <p:nvPicPr>
          <p:cNvPr id="8" name="Obraz 7" descr="zegarek3_plain_45r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869160"/>
            <a:ext cx="2286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AAC50EA-305E-1742-A28B-99F317C75357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załka w lewo 1">
            <a:hlinkClick r:id="rId2" action="ppaction://hlinksldjump"/>
          </p:cNvPr>
          <p:cNvSpPr/>
          <p:nvPr/>
        </p:nvSpPr>
        <p:spPr>
          <a:xfrm>
            <a:off x="539552" y="6137920"/>
            <a:ext cx="3024336" cy="720080"/>
          </a:xfrm>
          <a:prstGeom prst="leftArrow">
            <a:avLst/>
          </a:prstGeom>
          <a:solidFill>
            <a:srgbClr val="00FFFF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POWRÓT DO ZADAŃ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187624" y="332656"/>
            <a:ext cx="7056784" cy="576064"/>
          </a:xfrm>
          <a:prstGeom prst="rect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8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 Odpowiedź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63588" y="1124744"/>
            <a:ext cx="741682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dirty="0"/>
              <a:t>W środku </a:t>
            </a:r>
            <a:r>
              <a:rPr lang="pl-PL" b="1" dirty="0">
                <a:solidFill>
                  <a:srgbClr val="07D765"/>
                </a:solidFill>
              </a:rPr>
              <a:t>Układu Słonecznego </a:t>
            </a:r>
            <a:r>
              <a:rPr lang="pl-PL" dirty="0"/>
              <a:t>znajduje się najbliższa gwiazda, którą jest </a:t>
            </a:r>
            <a:r>
              <a:rPr lang="pl-PL" b="1" dirty="0">
                <a:solidFill>
                  <a:srgbClr val="07D765"/>
                </a:solidFill>
              </a:rPr>
              <a:t>Słońce.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/>
              <a:t>Planetą znajdującą się najbliżej Słońca jest </a:t>
            </a:r>
            <a:r>
              <a:rPr lang="pl-PL" b="1" dirty="0">
                <a:solidFill>
                  <a:srgbClr val="07D765"/>
                </a:solidFill>
              </a:rPr>
              <a:t>Merkury</a:t>
            </a:r>
            <a:r>
              <a:rPr lang="pl-PL" dirty="0"/>
              <a:t>.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/>
              <a:t>Planetami sąsiadującymi z Ziemią są </a:t>
            </a:r>
            <a:r>
              <a:rPr lang="pl-PL" b="1" dirty="0">
                <a:solidFill>
                  <a:srgbClr val="07D765"/>
                </a:solidFill>
              </a:rPr>
              <a:t>Wenus </a:t>
            </a:r>
            <a:r>
              <a:rPr lang="pl-PL" dirty="0"/>
              <a:t>i </a:t>
            </a:r>
            <a:r>
              <a:rPr lang="pl-PL" b="1" dirty="0">
                <a:solidFill>
                  <a:srgbClr val="07D765"/>
                </a:solidFill>
              </a:rPr>
              <a:t>Mars</a:t>
            </a:r>
            <a:r>
              <a:rPr lang="pl-PL" dirty="0"/>
              <a:t> .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/>
              <a:t>Piątą planetą od Słońca to </a:t>
            </a:r>
            <a:r>
              <a:rPr lang="pl-PL" b="1" dirty="0">
                <a:solidFill>
                  <a:srgbClr val="07D765"/>
                </a:solidFill>
              </a:rPr>
              <a:t>Jowisz</a:t>
            </a:r>
            <a:r>
              <a:rPr lang="pl-PL" dirty="0"/>
              <a:t>. Jest to jedna z planet gazowych.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/>
              <a:t>W Układzie Słonecznym planetami gazowymi są również </a:t>
            </a:r>
            <a:r>
              <a:rPr lang="pl-PL" b="1" dirty="0">
                <a:solidFill>
                  <a:srgbClr val="07D765"/>
                </a:solidFill>
              </a:rPr>
              <a:t>Neptun</a:t>
            </a:r>
            <a:r>
              <a:rPr lang="pl-PL" dirty="0"/>
              <a:t> ,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>
                <a:solidFill>
                  <a:srgbClr val="07D765"/>
                </a:solidFill>
              </a:rPr>
              <a:t>Uran </a:t>
            </a:r>
            <a:r>
              <a:rPr lang="pl-PL" dirty="0"/>
              <a:t>i Saturn.</a:t>
            </a:r>
          </a:p>
          <a:p>
            <a:pPr algn="ctr">
              <a:lnSpc>
                <a:spcPct val="150000"/>
              </a:lnSpc>
            </a:pPr>
            <a:endParaRPr lang="pl-PL" sz="4000" b="1" dirty="0">
              <a:solidFill>
                <a:srgbClr val="FFFF0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1A9B44A-973D-404C-9EA2-4812D66A61D5}"/>
              </a:ext>
            </a:extLst>
          </p:cNvPr>
          <p:cNvSpPr txBox="1"/>
          <p:nvPr/>
        </p:nvSpPr>
        <p:spPr>
          <a:xfrm>
            <a:off x="755576" y="44371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Wierszyk na zapamiętanie:</a:t>
            </a:r>
            <a:r>
              <a:rPr lang="pl-PL" b="1" i="1" dirty="0"/>
              <a:t> </a:t>
            </a:r>
            <a:r>
              <a:rPr lang="pl-PL" b="1" dirty="0">
                <a:solidFill>
                  <a:srgbClr val="07D765"/>
                </a:solidFill>
              </a:rPr>
              <a:t>M</a:t>
            </a:r>
            <a:r>
              <a:rPr lang="pl-PL" dirty="0"/>
              <a:t>oją </a:t>
            </a:r>
            <a:r>
              <a:rPr lang="pl-PL" b="1" dirty="0">
                <a:solidFill>
                  <a:srgbClr val="07D765"/>
                </a:solidFill>
              </a:rPr>
              <a:t>W</a:t>
            </a:r>
            <a:r>
              <a:rPr lang="pl-PL" dirty="0"/>
              <a:t>olę </a:t>
            </a:r>
            <a:r>
              <a:rPr lang="pl-PL" b="1" dirty="0">
                <a:solidFill>
                  <a:srgbClr val="07D765"/>
                </a:solidFill>
              </a:rPr>
              <a:t>Z</a:t>
            </a:r>
            <a:r>
              <a:rPr lang="pl-PL" dirty="0"/>
              <a:t>naj </a:t>
            </a:r>
            <a:r>
              <a:rPr lang="pl-PL" b="1" dirty="0">
                <a:solidFill>
                  <a:srgbClr val="07D765"/>
                </a:solidFill>
              </a:rPr>
              <a:t>M</a:t>
            </a:r>
            <a:r>
              <a:rPr lang="pl-PL" dirty="0"/>
              <a:t>atole </a:t>
            </a:r>
            <a:r>
              <a:rPr lang="pl-PL" b="1" dirty="0">
                <a:solidFill>
                  <a:srgbClr val="07D765"/>
                </a:solidFill>
              </a:rPr>
              <a:t>J</a:t>
            </a:r>
            <a:r>
              <a:rPr lang="pl-PL" dirty="0"/>
              <a:t>ak </a:t>
            </a:r>
            <a:r>
              <a:rPr lang="pl-PL" b="1" dirty="0">
                <a:solidFill>
                  <a:srgbClr val="07D765"/>
                </a:solidFill>
              </a:rPr>
              <a:t>S</a:t>
            </a:r>
            <a:r>
              <a:rPr lang="pl-PL" dirty="0"/>
              <a:t>ię </a:t>
            </a:r>
            <a:r>
              <a:rPr lang="pl-PL" b="1" dirty="0">
                <a:solidFill>
                  <a:srgbClr val="07D765"/>
                </a:solidFill>
              </a:rPr>
              <a:t>U</a:t>
            </a:r>
            <a:r>
              <a:rPr lang="pl-PL" dirty="0"/>
              <a:t>prę </a:t>
            </a:r>
            <a:r>
              <a:rPr lang="pl-PL" b="1" dirty="0">
                <a:solidFill>
                  <a:srgbClr val="07D765"/>
                </a:solidFill>
              </a:rPr>
              <a:t>N</a:t>
            </a:r>
            <a:r>
              <a:rPr lang="pl-PL" dirty="0"/>
              <a:t>ie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A2221A9-F5F8-6B01-CDA3-DC668C462E0E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67128" cy="641226"/>
          </a:xfr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24. Pytanie konkursowe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336" y="1016732"/>
            <a:ext cx="7344816" cy="20882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pl-PL" sz="3200" b="1" dirty="0"/>
          </a:p>
          <a:p>
            <a:pPr algn="ctr">
              <a:lnSpc>
                <a:spcPct val="150000"/>
              </a:lnSpc>
              <a:buNone/>
            </a:pPr>
            <a:r>
              <a:rPr lang="pl-PL" sz="3200" b="1" dirty="0"/>
              <a:t> </a:t>
            </a:r>
            <a:endParaRPr lang="pl-PL" sz="44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5" name="Prostokąt 4">
            <a:hlinkClick r:id="rId2" action="ppaction://hlinksldjump"/>
          </p:cNvPr>
          <p:cNvSpPr/>
          <p:nvPr/>
        </p:nvSpPr>
        <p:spPr>
          <a:xfrm>
            <a:off x="323528" y="5364505"/>
            <a:ext cx="3168352" cy="584775"/>
          </a:xfrm>
          <a:prstGeom prst="rect">
            <a:avLst/>
          </a:prstGeom>
          <a:solidFill>
            <a:srgbClr val="00FFFF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Odpowiedź</a:t>
            </a:r>
          </a:p>
        </p:txBody>
      </p:sp>
      <p:sp>
        <p:nvSpPr>
          <p:cNvPr id="9" name="Strzałka w lewo 8">
            <a:hlinkClick r:id="rId3" action="ppaction://hlinksldjump"/>
          </p:cNvPr>
          <p:cNvSpPr/>
          <p:nvPr/>
        </p:nvSpPr>
        <p:spPr>
          <a:xfrm>
            <a:off x="395536" y="6093296"/>
            <a:ext cx="3024336" cy="720080"/>
          </a:xfrm>
          <a:prstGeom prst="leftArrow">
            <a:avLst/>
          </a:prstGeom>
          <a:solidFill>
            <a:srgbClr val="00FFFF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POWRÓT DO </a:t>
            </a:r>
            <a:r>
              <a:rPr lang="pl-PL" b="1" dirty="0">
                <a:solidFill>
                  <a:schemeClr val="bg1"/>
                </a:solidFill>
                <a:hlinkClick r:id="rId3" action="ppaction://hlinksldjump"/>
              </a:rPr>
              <a:t>ZADAŃ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87524" y="1048962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Jakie krajobrazy pustyń wyróżniamy? (podajcie również ich inne nazwy)</a:t>
            </a:r>
            <a:br>
              <a:rPr lang="pl-PL" sz="2800" b="1" dirty="0"/>
            </a:br>
            <a:endParaRPr lang="pl-PL" b="1" dirty="0"/>
          </a:p>
        </p:txBody>
      </p:sp>
      <p:pic>
        <p:nvPicPr>
          <p:cNvPr id="11" name="Obraz 10" descr="zegarek3_plain_45r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797152"/>
            <a:ext cx="2286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Obraz zawierający przyroda, zachód słońca&#10;&#10;Opis wygenerowany przy wysokim poziomie pewności">
            <a:extLst>
              <a:ext uri="{FF2B5EF4-FFF2-40B4-BE49-F238E27FC236}">
                <a16:creationId xmlns:a16="http://schemas.microsoft.com/office/drawing/2014/main" id="{07AFE090-CD98-4E0A-99AB-71BC7C8DE0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42059"/>
            <a:ext cx="585216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6383108-D0AE-25A8-D05A-91A56A14DA36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załka w lewo 1">
            <a:hlinkClick r:id="rId2" action="ppaction://hlinksldjump"/>
          </p:cNvPr>
          <p:cNvSpPr/>
          <p:nvPr/>
        </p:nvSpPr>
        <p:spPr>
          <a:xfrm>
            <a:off x="539552" y="6137920"/>
            <a:ext cx="3024336" cy="720080"/>
          </a:xfrm>
          <a:prstGeom prst="leftArrow">
            <a:avLst/>
          </a:prstGeom>
          <a:solidFill>
            <a:srgbClr val="00FFFF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POWRÓT DO ZADAŃ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187624" y="332656"/>
            <a:ext cx="7056784" cy="576064"/>
          </a:xfrm>
          <a:prstGeom prst="rect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8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24. Odpowiedź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C531C2-F0D6-438F-91DA-47B0EDF15E88}"/>
              </a:ext>
            </a:extLst>
          </p:cNvPr>
          <p:cNvSpPr txBox="1"/>
          <p:nvPr/>
        </p:nvSpPr>
        <p:spPr>
          <a:xfrm>
            <a:off x="431540" y="2492896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Wyróżniamy trzy typy pustyń:</a:t>
            </a:r>
          </a:p>
          <a:p>
            <a:pPr algn="ctr"/>
            <a:r>
              <a:rPr lang="pl-PL" sz="2000" b="1" dirty="0"/>
              <a:t>Pustynia Kamienista (Hamada)</a:t>
            </a:r>
          </a:p>
          <a:p>
            <a:pPr algn="ctr"/>
            <a:r>
              <a:rPr lang="pl-PL" sz="2000" b="1" dirty="0"/>
              <a:t>Pustynia Żwirowa (Seir)</a:t>
            </a:r>
          </a:p>
          <a:p>
            <a:pPr algn="ctr"/>
            <a:r>
              <a:rPr lang="pl-PL" sz="2000" b="1" dirty="0"/>
              <a:t>Pustynia Piaszczysta (Erg)</a:t>
            </a:r>
          </a:p>
          <a:p>
            <a:pPr algn="ctr"/>
            <a:endParaRPr lang="pl-PL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AD93A0E-5859-EAAC-C335-4E466FBBE1FD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720079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Zasady turnieju Przyrodniczego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640960" cy="5760640"/>
          </a:xfrm>
        </p:spPr>
        <p:txBody>
          <a:bodyPr>
            <a:normAutofit fontScale="70000" lnSpcReduction="20000"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pl-PL" sz="2800" b="1" dirty="0"/>
              <a:t>Wybieracie kapitana drużyny,  który będzie chodził po punkty.</a:t>
            </a:r>
          </a:p>
          <a:p>
            <a:pPr marL="400050" indent="-400050" algn="l">
              <a:buFont typeface="+mj-lt"/>
              <a:buAutoNum type="romanUcPeriod"/>
            </a:pPr>
            <a:r>
              <a:rPr lang="pl-PL" sz="2800" b="1" dirty="0"/>
              <a:t>Czas na rozwiązanie zadania 45 sekund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pl-PL" sz="2800" b="1" dirty="0"/>
              <a:t>Podnosicie rękę, gdy skończycie rozwiązywać  zadanie.</a:t>
            </a:r>
          </a:p>
          <a:p>
            <a:pPr marL="400050" indent="-400050" algn="l">
              <a:buFont typeface="+mj-lt"/>
              <a:buAutoNum type="romanUcPeriod"/>
            </a:pPr>
            <a:r>
              <a:rPr lang="pl-PL" sz="2800" b="1" dirty="0"/>
              <a:t>Każda drużyna rozwiązuje zadanie i zapisuje rozwiązanie na kartce.</a:t>
            </a:r>
          </a:p>
          <a:p>
            <a:pPr marL="400050" indent="-400050" algn="l">
              <a:buFont typeface="+mj-lt"/>
              <a:buAutoNum type="romanUcPeriod"/>
            </a:pPr>
            <a:r>
              <a:rPr lang="pl-PL" sz="2800" b="1" dirty="0">
                <a:solidFill>
                  <a:srgbClr val="FFFF00"/>
                </a:solidFill>
              </a:rPr>
              <a:t>Liderzy grup przechodzą do sąsiedniej grupy </a:t>
            </a:r>
          </a:p>
          <a:p>
            <a:pPr marL="400050" indent="-400050" algn="l"/>
            <a:r>
              <a:rPr lang="pl-PL" sz="2800" b="1" dirty="0">
                <a:solidFill>
                  <a:srgbClr val="FFFF00"/>
                </a:solidFill>
              </a:rPr>
              <a:t>     i sprawdzają rozwiązania. </a:t>
            </a:r>
          </a:p>
          <a:p>
            <a:pPr algn="ctr"/>
            <a:r>
              <a:rPr lang="pl-PL" sz="2800" b="1" dirty="0">
                <a:solidFill>
                  <a:srgbClr val="FFFF00"/>
                </a:solidFill>
              </a:rPr>
              <a:t>Lider grupy 1			idzie do grupy 2</a:t>
            </a:r>
          </a:p>
          <a:p>
            <a:pPr algn="ctr"/>
            <a:r>
              <a:rPr lang="pl-PL" sz="2800" b="1" dirty="0">
                <a:solidFill>
                  <a:srgbClr val="FFFF00"/>
                </a:solidFill>
              </a:rPr>
              <a:t>Lider grupy 2			idzie do grupy 3</a:t>
            </a:r>
          </a:p>
          <a:p>
            <a:pPr algn="ctr"/>
            <a:r>
              <a:rPr lang="pl-PL" sz="2800" b="1" dirty="0">
                <a:solidFill>
                  <a:srgbClr val="FFFF00"/>
                </a:solidFill>
              </a:rPr>
              <a:t>Lider grupy 3			idzie do grupy 4</a:t>
            </a:r>
          </a:p>
          <a:p>
            <a:pPr algn="ctr"/>
            <a:r>
              <a:rPr lang="pl-PL" sz="2800" b="1" dirty="0">
                <a:solidFill>
                  <a:srgbClr val="FFFF00"/>
                </a:solidFill>
              </a:rPr>
              <a:t>Lider grupy 4			idzie do grupy 5</a:t>
            </a:r>
          </a:p>
          <a:p>
            <a:pPr algn="ctr"/>
            <a:r>
              <a:rPr lang="pl-PL" sz="2800" b="1" dirty="0">
                <a:solidFill>
                  <a:srgbClr val="FFFF00"/>
                </a:solidFill>
              </a:rPr>
              <a:t>Lider grupy 5			idzie do grupy 1</a:t>
            </a:r>
          </a:p>
          <a:p>
            <a:pPr marL="400050" indent="-400050" algn="l">
              <a:buFont typeface="+mj-lt"/>
              <a:buAutoNum type="romanUcPeriod"/>
            </a:pPr>
            <a:endParaRPr lang="pl-PL" sz="2800" b="1" dirty="0"/>
          </a:p>
          <a:p>
            <a:pPr marL="400050" indent="-400050" algn="l">
              <a:buFont typeface="+mj-lt"/>
              <a:buAutoNum type="romanUcPeriod"/>
            </a:pPr>
            <a:r>
              <a:rPr lang="pl-PL" sz="2800" b="1" dirty="0">
                <a:solidFill>
                  <a:schemeClr val="tx1"/>
                </a:solidFill>
              </a:rPr>
              <a:t>Na tablicy wyświetlane jest rozwiązanie.</a:t>
            </a:r>
          </a:p>
          <a:p>
            <a:pPr marL="400050" indent="-400050" algn="l">
              <a:buFont typeface="+mj-lt"/>
              <a:buAutoNum type="romanUcPeriod"/>
            </a:pPr>
            <a:r>
              <a:rPr lang="pl-PL" sz="2800" b="1" dirty="0"/>
              <a:t>Za każdą  poprawną odpowiedź dostajecie 1 punkt.</a:t>
            </a:r>
          </a:p>
          <a:p>
            <a:pPr marL="400050" indent="-400050" algn="l">
              <a:buFont typeface="+mj-lt"/>
              <a:buAutoNum type="romanUcPeriod"/>
            </a:pPr>
            <a:endParaRPr lang="pl-PL" sz="2800" dirty="0"/>
          </a:p>
          <a:p>
            <a:pPr algn="l"/>
            <a:endParaRPr lang="pl-PL" sz="2800" b="1" dirty="0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DED65B8E-0FDC-4EB9-A17C-6C5BE9D65C99}"/>
              </a:ext>
            </a:extLst>
          </p:cNvPr>
          <p:cNvCxnSpPr/>
          <p:nvPr/>
        </p:nvCxnSpPr>
        <p:spPr>
          <a:xfrm>
            <a:off x="3779912" y="3501008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9C16CCDD-8D72-4060-93A5-B4C684ED93C9}"/>
              </a:ext>
            </a:extLst>
          </p:cNvPr>
          <p:cNvCxnSpPr/>
          <p:nvPr/>
        </p:nvCxnSpPr>
        <p:spPr>
          <a:xfrm>
            <a:off x="3779912" y="3861048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354E9DDA-C226-4370-8D2F-F3785EAE0195}"/>
              </a:ext>
            </a:extLst>
          </p:cNvPr>
          <p:cNvCxnSpPr/>
          <p:nvPr/>
        </p:nvCxnSpPr>
        <p:spPr>
          <a:xfrm>
            <a:off x="3779912" y="429309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986E9EDA-43D6-41FA-90A1-F5AF23F99DC7}"/>
              </a:ext>
            </a:extLst>
          </p:cNvPr>
          <p:cNvCxnSpPr/>
          <p:nvPr/>
        </p:nvCxnSpPr>
        <p:spPr>
          <a:xfrm>
            <a:off x="3851920" y="465313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B950B9B9-1475-4BBB-8078-932E9B585369}"/>
              </a:ext>
            </a:extLst>
          </p:cNvPr>
          <p:cNvCxnSpPr/>
          <p:nvPr/>
        </p:nvCxnSpPr>
        <p:spPr>
          <a:xfrm>
            <a:off x="3851920" y="501317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FFADBDA-01AB-6968-21E9-CD07909B18D5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372130"/>
              </p:ext>
            </p:extLst>
          </p:nvPr>
        </p:nvGraphicFramePr>
        <p:xfrm>
          <a:off x="0" y="0"/>
          <a:ext cx="9144000" cy="69573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709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7D765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1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7D765"/>
                        </a:solidFill>
                        <a:latin typeface="+mn-lt"/>
                        <a:ea typeface="+mn-ea"/>
                        <a:cs typeface="+mn-cs"/>
                        <a:hlinkClick r:id="rId4" action="ppaction://hlinksldjump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2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rId4" action="ppaction://hlinksldjump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3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rId5" action="ppaction://hlinksldjump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4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rId3" action="ppaction://hlinksldjump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5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rId5" action="ppaction://hlinksldjump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6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rId5" action="ppaction://hlinksldjump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09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7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rId3" action="ppaction://hlinksldjump"/>
                      </a:endParaRPr>
                    </a:p>
                  </a:txBody>
                  <a:tcPr anchor="ctr">
                    <a:solidFill>
                      <a:srgbClr val="D3E11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8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07D76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9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10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11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12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51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13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66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Przyroda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6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6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5400" b="1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14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09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15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16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17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18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19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20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451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21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22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pl-PL" sz="6600" b="1" kern="12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5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23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24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Ctr="1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5400" b="1" kern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kumimoji="0" lang="pl-PL" sz="5400" b="1" kern="120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67128" cy="641226"/>
          </a:xfr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2. Pytanie konkursowe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4562" y="1155583"/>
            <a:ext cx="756084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Rozwiąż rebus. Wyjaśnij kto to był.</a:t>
            </a:r>
          </a:p>
        </p:txBody>
      </p:sp>
      <p:sp>
        <p:nvSpPr>
          <p:cNvPr id="5" name="Prostokąt 4">
            <a:hlinkClick r:id="rId2" action="ppaction://hlinksldjump"/>
          </p:cNvPr>
          <p:cNvSpPr/>
          <p:nvPr/>
        </p:nvSpPr>
        <p:spPr>
          <a:xfrm>
            <a:off x="557808" y="5512548"/>
            <a:ext cx="3168352" cy="584775"/>
          </a:xfrm>
          <a:prstGeom prst="rect">
            <a:avLst/>
          </a:prstGeom>
          <a:solidFill>
            <a:srgbClr val="00FFFF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Odpowiedź</a:t>
            </a:r>
          </a:p>
        </p:txBody>
      </p:sp>
      <p:sp>
        <p:nvSpPr>
          <p:cNvPr id="10" name="Strzałka w lewo 9">
            <a:hlinkClick r:id="rId3" action="ppaction://hlinksldjump"/>
          </p:cNvPr>
          <p:cNvSpPr/>
          <p:nvPr/>
        </p:nvSpPr>
        <p:spPr>
          <a:xfrm>
            <a:off x="539552" y="6137920"/>
            <a:ext cx="3024336" cy="720080"/>
          </a:xfrm>
          <a:prstGeom prst="leftArrow">
            <a:avLst/>
          </a:prstGeom>
          <a:solidFill>
            <a:srgbClr val="00FFFF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POWRÓT DO ZADAŃ</a:t>
            </a:r>
          </a:p>
        </p:txBody>
      </p:sp>
      <p:pic>
        <p:nvPicPr>
          <p:cNvPr id="9" name="Obraz 8" descr="zegarek3_plain_45r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1976" y="5157192"/>
            <a:ext cx="2160240" cy="144016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D531719-184F-45F2-9EC8-79B19B612C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98223"/>
            <a:ext cx="2627784" cy="190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66516734-5E8C-4515-9119-4F92526F0F59}"/>
              </a:ext>
            </a:extLst>
          </p:cNvPr>
          <p:cNvSpPr/>
          <p:nvPr/>
        </p:nvSpPr>
        <p:spPr>
          <a:xfrm>
            <a:off x="535779" y="3911217"/>
            <a:ext cx="271804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     LARY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1B259CBD-E69D-4E25-9653-F41D0DEA6D5F}"/>
              </a:ext>
            </a:extLst>
          </p:cNvPr>
          <p:cNvCxnSpPr>
            <a:cxnSpLocks/>
          </p:cNvCxnSpPr>
          <p:nvPr/>
        </p:nvCxnSpPr>
        <p:spPr>
          <a:xfrm flipV="1">
            <a:off x="1161752" y="3972053"/>
            <a:ext cx="360040" cy="4427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FD98AEB-7048-4F70-8CBB-398D121D445A}"/>
              </a:ext>
            </a:extLst>
          </p:cNvPr>
          <p:cNvCxnSpPr>
            <a:cxnSpLocks/>
          </p:cNvCxnSpPr>
          <p:nvPr/>
        </p:nvCxnSpPr>
        <p:spPr>
          <a:xfrm flipH="1" flipV="1">
            <a:off x="1190048" y="3945029"/>
            <a:ext cx="296416" cy="4447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C2AF014-7D64-46E4-9689-04C16E24ACB1}"/>
              </a:ext>
            </a:extLst>
          </p:cNvPr>
          <p:cNvCxnSpPr>
            <a:cxnSpLocks/>
          </p:cNvCxnSpPr>
          <p:nvPr/>
        </p:nvCxnSpPr>
        <p:spPr>
          <a:xfrm flipV="1">
            <a:off x="2098676" y="3906636"/>
            <a:ext cx="360040" cy="4427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18B5BE6C-EC88-4937-B011-7C08AE20C2B5}"/>
              </a:ext>
            </a:extLst>
          </p:cNvPr>
          <p:cNvCxnSpPr>
            <a:cxnSpLocks/>
          </p:cNvCxnSpPr>
          <p:nvPr/>
        </p:nvCxnSpPr>
        <p:spPr>
          <a:xfrm flipH="1" flipV="1">
            <a:off x="2130488" y="3924669"/>
            <a:ext cx="296416" cy="4447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Obraz 20" descr="Obraz zawierający trawa, zewnętrzne, ptak, grzebiące&#10;&#10;Opis wygenerowany przy bardzo wysokim poziomie pewności">
            <a:extLst>
              <a:ext uri="{FF2B5EF4-FFF2-40B4-BE49-F238E27FC236}">
                <a16:creationId xmlns:a16="http://schemas.microsoft.com/office/drawing/2014/main" id="{A7CBA7C2-BA03-4613-9949-B2ADD76D7F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62" y="1988363"/>
            <a:ext cx="2627784" cy="191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8D501811-9A72-4363-8AF9-EACAF3DFEAA5}"/>
              </a:ext>
            </a:extLst>
          </p:cNvPr>
          <p:cNvSpPr/>
          <p:nvPr/>
        </p:nvSpPr>
        <p:spPr>
          <a:xfrm>
            <a:off x="3273388" y="3907359"/>
            <a:ext cx="271804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3808F090-DBEB-4513-936C-C180D74852C1}"/>
              </a:ext>
            </a:extLst>
          </p:cNvPr>
          <p:cNvCxnSpPr>
            <a:cxnSpLocks/>
          </p:cNvCxnSpPr>
          <p:nvPr/>
        </p:nvCxnSpPr>
        <p:spPr>
          <a:xfrm flipH="1" flipV="1">
            <a:off x="4497813" y="3972053"/>
            <a:ext cx="296416" cy="4447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0F83BF40-D64C-47DB-AB20-8B09C357AB04}"/>
              </a:ext>
            </a:extLst>
          </p:cNvPr>
          <p:cNvCxnSpPr>
            <a:cxnSpLocks/>
          </p:cNvCxnSpPr>
          <p:nvPr/>
        </p:nvCxnSpPr>
        <p:spPr>
          <a:xfrm flipV="1">
            <a:off x="4452392" y="4011414"/>
            <a:ext cx="360040" cy="4427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Obraz 25" descr="Obraz zawierający podłoże, wewnątrz, budynek, ściana&#10;&#10;Opis wygenerowany przy bardzo wysokim poziomie pewności">
            <a:extLst>
              <a:ext uri="{FF2B5EF4-FFF2-40B4-BE49-F238E27FC236}">
                <a16:creationId xmlns:a16="http://schemas.microsoft.com/office/drawing/2014/main" id="{3055AD4F-59D5-4182-963A-4E910B835A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66" y="2102857"/>
            <a:ext cx="2293450" cy="180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DC011A6B-6BE4-4CEC-9916-F0930B259488}"/>
              </a:ext>
            </a:extLst>
          </p:cNvPr>
          <p:cNvSpPr/>
          <p:nvPr/>
        </p:nvSpPr>
        <p:spPr>
          <a:xfrm>
            <a:off x="6389192" y="3811331"/>
            <a:ext cx="271804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WYCIERA</a:t>
            </a: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2CCF631B-FD4D-46A5-843E-1F23BFFCE8A7}"/>
              </a:ext>
            </a:extLst>
          </p:cNvPr>
          <p:cNvCxnSpPr>
            <a:cxnSpLocks/>
          </p:cNvCxnSpPr>
          <p:nvPr/>
        </p:nvCxnSpPr>
        <p:spPr>
          <a:xfrm flipV="1">
            <a:off x="7295451" y="3906636"/>
            <a:ext cx="1029951" cy="4863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659A3EBE-115D-418D-99D8-40BEA39BCE2A}"/>
              </a:ext>
            </a:extLst>
          </p:cNvPr>
          <p:cNvCxnSpPr>
            <a:cxnSpLocks/>
          </p:cNvCxnSpPr>
          <p:nvPr/>
        </p:nvCxnSpPr>
        <p:spPr>
          <a:xfrm flipH="1" flipV="1">
            <a:off x="7295452" y="3903534"/>
            <a:ext cx="1029950" cy="53261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737E437-7F30-E465-BF04-C1D1BDD94A41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załka w lewo 6">
            <a:hlinkClick r:id="rId2" action="ppaction://hlinksldjump"/>
          </p:cNvPr>
          <p:cNvSpPr/>
          <p:nvPr/>
        </p:nvSpPr>
        <p:spPr>
          <a:xfrm>
            <a:off x="539552" y="6137920"/>
            <a:ext cx="3024336" cy="720080"/>
          </a:xfrm>
          <a:prstGeom prst="leftArrow">
            <a:avLst/>
          </a:prstGeom>
          <a:solidFill>
            <a:srgbClr val="00FFFF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POWRÓT DO ZADAŃ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56784" cy="576064"/>
          </a:xfr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pl-PL" sz="3800" dirty="0">
                <a:solidFill>
                  <a:schemeClr val="tx1"/>
                </a:solidFill>
              </a:rPr>
              <a:t>2. Odpowiedź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556793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Odpowiedź: Kukuczka</a:t>
            </a:r>
          </a:p>
          <a:p>
            <a:pPr algn="ctr"/>
            <a:r>
              <a:rPr lang="pl-PL" b="1" dirty="0"/>
              <a:t>Kukuczka był Polakiem, który zdobył koronę </a:t>
            </a:r>
            <a:r>
              <a:rPr lang="pl-PL" b="1" dirty="0" err="1"/>
              <a:t>Himalje</a:t>
            </a:r>
            <a:r>
              <a:rPr lang="pl-PL" b="1" dirty="0"/>
              <a:t>. </a:t>
            </a:r>
          </a:p>
        </p:txBody>
      </p:sp>
      <p:pic>
        <p:nvPicPr>
          <p:cNvPr id="3" name="Obraz 2" descr="Obraz zawierający śnieg, góra, przyroda, niebo&#10;&#10;Opis wygenerowany przy bardzo wysokim poziomie pewności">
            <a:extLst>
              <a:ext uri="{FF2B5EF4-FFF2-40B4-BE49-F238E27FC236}">
                <a16:creationId xmlns:a16="http://schemas.microsoft.com/office/drawing/2014/main" id="{F4F10118-45DF-47F4-A694-E6AAC5DC5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4554252" cy="302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863CBAB-A88C-BC1D-E6CE-7406FC5A437D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67128" cy="641226"/>
          </a:xfr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4. Pytanie konkursowe</a:t>
            </a:r>
          </a:p>
        </p:txBody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0D3DB4DF-B033-455F-8AC6-27857DF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71" y="593879"/>
            <a:ext cx="7772400" cy="364913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Uzupełnij miejsca.</a:t>
            </a:r>
          </a:p>
        </p:txBody>
      </p:sp>
      <p:sp>
        <p:nvSpPr>
          <p:cNvPr id="5" name="Prostokąt 4">
            <a:hlinkClick r:id="rId2" action="ppaction://hlinksldjump"/>
          </p:cNvPr>
          <p:cNvSpPr/>
          <p:nvPr/>
        </p:nvSpPr>
        <p:spPr>
          <a:xfrm>
            <a:off x="251520" y="5301208"/>
            <a:ext cx="3168352" cy="584775"/>
          </a:xfrm>
          <a:prstGeom prst="rect">
            <a:avLst/>
          </a:prstGeom>
          <a:solidFill>
            <a:srgbClr val="00FFFF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Odpowiedź</a:t>
            </a:r>
          </a:p>
        </p:txBody>
      </p:sp>
      <p:sp>
        <p:nvSpPr>
          <p:cNvPr id="9" name="Strzałka w lewo 8">
            <a:hlinkClick r:id="rId3" action="ppaction://hlinksldjump"/>
          </p:cNvPr>
          <p:cNvSpPr/>
          <p:nvPr/>
        </p:nvSpPr>
        <p:spPr>
          <a:xfrm>
            <a:off x="323528" y="6021288"/>
            <a:ext cx="3024336" cy="720080"/>
          </a:xfrm>
          <a:prstGeom prst="leftArrow">
            <a:avLst/>
          </a:prstGeom>
          <a:solidFill>
            <a:srgbClr val="00FFFF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POWRÓT DO </a:t>
            </a:r>
            <a:r>
              <a:rPr lang="pl-PL" b="1" dirty="0">
                <a:solidFill>
                  <a:schemeClr val="bg1"/>
                </a:solidFill>
                <a:hlinkClick r:id="rId3" action="ppaction://hlinksldjump"/>
              </a:rPr>
              <a:t>ZADAŃ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Obraz 7" descr="zegarek3_plain_45r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6480" y="5073352"/>
            <a:ext cx="2286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E15CE27-59C3-4DA1-A0F8-2C52865C6606}"/>
              </a:ext>
            </a:extLst>
          </p:cNvPr>
          <p:cNvSpPr txBox="1"/>
          <p:nvPr/>
        </p:nvSpPr>
        <p:spPr>
          <a:xfrm>
            <a:off x="5076056" y="16345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F0A67A39-FB75-4441-B71A-B0197B6C1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1031120"/>
            <a:ext cx="4088620" cy="420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ABE40B4-9900-7A39-B5F2-046B2717809B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załka w lewo 1">
            <a:hlinkClick r:id="rId2" action="ppaction://hlinksldjump"/>
          </p:cNvPr>
          <p:cNvSpPr/>
          <p:nvPr/>
        </p:nvSpPr>
        <p:spPr>
          <a:xfrm>
            <a:off x="539552" y="6137920"/>
            <a:ext cx="3024336" cy="720080"/>
          </a:xfrm>
          <a:prstGeom prst="leftArrow">
            <a:avLst/>
          </a:prstGeom>
          <a:solidFill>
            <a:srgbClr val="00FFFF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POWRÓT DO ZADAŃ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187624" y="332656"/>
            <a:ext cx="7056784" cy="576064"/>
          </a:xfrm>
          <a:prstGeom prst="rect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8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Odpowiedź</a:t>
            </a:r>
          </a:p>
        </p:txBody>
      </p:sp>
      <p:pic>
        <p:nvPicPr>
          <p:cNvPr id="6" name="Obraz 5" descr="Obraz zawierający dysk kompaktowy&#10;&#10;Opis wygenerowany przy wysokim poziomie pewności">
            <a:extLst>
              <a:ext uri="{FF2B5EF4-FFF2-40B4-BE49-F238E27FC236}">
                <a16:creationId xmlns:a16="http://schemas.microsoft.com/office/drawing/2014/main" id="{EDBC6D76-BE7A-4E64-A1CC-86DBFD19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98" y="1076154"/>
            <a:ext cx="4580235" cy="489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3E8DB6B-CE88-73DE-2AEB-2E1DDC0C2A4C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67128" cy="641226"/>
          </a:xfr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8. Pytanie konkursowe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2736"/>
            <a:ext cx="7704856" cy="20882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i="1" dirty="0"/>
              <a:t>Kto to wywnioskował?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/>
              <a:t>Pierwszy zauważył, że maszty statków wypływających w morze są z lądu najdłużej widoczne. Na tej podstawie wysunął wniosek, że Ziemia jest kulą.</a:t>
            </a:r>
          </a:p>
        </p:txBody>
      </p:sp>
      <p:sp>
        <p:nvSpPr>
          <p:cNvPr id="5" name="Prostokąt 4">
            <a:hlinkClick r:id="rId2" action="ppaction://hlinksldjump"/>
          </p:cNvPr>
          <p:cNvSpPr/>
          <p:nvPr/>
        </p:nvSpPr>
        <p:spPr>
          <a:xfrm>
            <a:off x="323528" y="5220489"/>
            <a:ext cx="3168352" cy="584775"/>
          </a:xfrm>
          <a:prstGeom prst="rect">
            <a:avLst/>
          </a:prstGeom>
          <a:solidFill>
            <a:srgbClr val="00FFFF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 action="ppaction://hlinksldjump"/>
              </a:rPr>
              <a:t>Odpowiedź</a:t>
            </a:r>
            <a:endParaRPr lang="pl-PL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Strzałka w lewo 8">
            <a:hlinkClick r:id="rId4" action="ppaction://hlinksldjump"/>
          </p:cNvPr>
          <p:cNvSpPr/>
          <p:nvPr/>
        </p:nvSpPr>
        <p:spPr>
          <a:xfrm>
            <a:off x="395536" y="6021288"/>
            <a:ext cx="3024336" cy="720080"/>
          </a:xfrm>
          <a:prstGeom prst="leftArrow">
            <a:avLst/>
          </a:prstGeom>
          <a:solidFill>
            <a:srgbClr val="00FFFF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POWRÓT DO ZADAŃ</a:t>
            </a:r>
          </a:p>
        </p:txBody>
      </p:sp>
      <p:pic>
        <p:nvPicPr>
          <p:cNvPr id="8" name="Obraz 7" descr="zegarek3_plain_45r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797152"/>
            <a:ext cx="2286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AE77826-8C46-56B3-2DEC-E5514A604C4B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załka w lewo 1">
            <a:hlinkClick r:id="rId2" action="ppaction://hlinksldjump"/>
          </p:cNvPr>
          <p:cNvSpPr/>
          <p:nvPr/>
        </p:nvSpPr>
        <p:spPr>
          <a:xfrm>
            <a:off x="539552" y="6137920"/>
            <a:ext cx="3024336" cy="720080"/>
          </a:xfrm>
          <a:prstGeom prst="leftArrow">
            <a:avLst/>
          </a:prstGeom>
          <a:solidFill>
            <a:srgbClr val="00FFFF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POWRÓT DO ZADAŃ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187624" y="332656"/>
            <a:ext cx="7056784" cy="576064"/>
          </a:xfrm>
          <a:prstGeom prst="rect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8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 Odpowiedź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EB19F74-E6A2-4850-98C2-875BAE7EBC84}"/>
              </a:ext>
            </a:extLst>
          </p:cNvPr>
          <p:cNvSpPr txBox="1"/>
          <p:nvPr/>
        </p:nvSpPr>
        <p:spPr>
          <a:xfrm>
            <a:off x="1403648" y="18448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Wywnioskował to Arystoteles.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91EB422-D0D7-437F-9AA6-D2E82906A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2449"/>
            <a:ext cx="3307641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08444A7-0C05-FCC0-0DA7-ABDAA127287F}"/>
              </a:ext>
            </a:extLst>
          </p:cNvPr>
          <p:cNvSpPr txBox="1"/>
          <p:nvPr/>
        </p:nvSpPr>
        <p:spPr>
          <a:xfrm rot="20224764">
            <a:off x="1629209" y="2573674"/>
            <a:ext cx="602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b="1" dirty="0"/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Niebo</Template>
  <TotalTime>2527</TotalTime>
  <Words>464</Words>
  <Application>Microsoft Office PowerPoint</Application>
  <PresentationFormat>Pokaz na ekranie (4:3)</PresentationFormat>
  <Paragraphs>120</Paragraphs>
  <Slides>13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Sklepienie niebieskie</vt:lpstr>
      <vt:lpstr>Turniej Szkoły Podstawowej   klasa 6</vt:lpstr>
      <vt:lpstr>Zasady turnieju Przyrodniczego</vt:lpstr>
      <vt:lpstr>Prezentacja programu PowerPoint</vt:lpstr>
      <vt:lpstr>2. Pytanie konkursowe</vt:lpstr>
      <vt:lpstr>2. Odpowiedź</vt:lpstr>
      <vt:lpstr>4. Pytanie konkursowe</vt:lpstr>
      <vt:lpstr>Prezentacja programu PowerPoint</vt:lpstr>
      <vt:lpstr>8. Pytanie konkursowe</vt:lpstr>
      <vt:lpstr>Prezentacja programu PowerPoint</vt:lpstr>
      <vt:lpstr>12. Pytanie konkursowe</vt:lpstr>
      <vt:lpstr>Prezentacja programu PowerPoint</vt:lpstr>
      <vt:lpstr>24. Pytanie konkursowe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Beata1</dc:creator>
  <cp:lastModifiedBy>Weronika Zgoła</cp:lastModifiedBy>
  <cp:revision>275</cp:revision>
  <dcterms:created xsi:type="dcterms:W3CDTF">2014-03-25T16:56:52Z</dcterms:created>
  <dcterms:modified xsi:type="dcterms:W3CDTF">2023-07-26T16:20:14Z</dcterms:modified>
</cp:coreProperties>
</file>