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239625" cy="8280400"/>
  <p:notesSz cx="6858000" cy="9144000"/>
  <p:defaultTextStyle>
    <a:defPPr>
      <a:defRPr lang="pl-PL"/>
    </a:defPPr>
    <a:lvl1pPr marL="0" algn="l" defTabSz="984900" rtl="0" eaLnBrk="1" latinLnBrk="0" hangingPunct="1">
      <a:defRPr sz="1939" kern="1200">
        <a:solidFill>
          <a:schemeClr val="tx1"/>
        </a:solidFill>
        <a:latin typeface="+mn-lt"/>
        <a:ea typeface="+mn-ea"/>
        <a:cs typeface="+mn-cs"/>
      </a:defRPr>
    </a:lvl1pPr>
    <a:lvl2pPr marL="492450" algn="l" defTabSz="984900" rtl="0" eaLnBrk="1" latinLnBrk="0" hangingPunct="1">
      <a:defRPr sz="1939" kern="1200">
        <a:solidFill>
          <a:schemeClr val="tx1"/>
        </a:solidFill>
        <a:latin typeface="+mn-lt"/>
        <a:ea typeface="+mn-ea"/>
        <a:cs typeface="+mn-cs"/>
      </a:defRPr>
    </a:lvl2pPr>
    <a:lvl3pPr marL="984900" algn="l" defTabSz="984900" rtl="0" eaLnBrk="1" latinLnBrk="0" hangingPunct="1">
      <a:defRPr sz="1939" kern="1200">
        <a:solidFill>
          <a:schemeClr val="tx1"/>
        </a:solidFill>
        <a:latin typeface="+mn-lt"/>
        <a:ea typeface="+mn-ea"/>
        <a:cs typeface="+mn-cs"/>
      </a:defRPr>
    </a:lvl3pPr>
    <a:lvl4pPr marL="1477350" algn="l" defTabSz="984900" rtl="0" eaLnBrk="1" latinLnBrk="0" hangingPunct="1">
      <a:defRPr sz="1939" kern="1200">
        <a:solidFill>
          <a:schemeClr val="tx1"/>
        </a:solidFill>
        <a:latin typeface="+mn-lt"/>
        <a:ea typeface="+mn-ea"/>
        <a:cs typeface="+mn-cs"/>
      </a:defRPr>
    </a:lvl4pPr>
    <a:lvl5pPr marL="1969800" algn="l" defTabSz="984900" rtl="0" eaLnBrk="1" latinLnBrk="0" hangingPunct="1">
      <a:defRPr sz="1939" kern="1200">
        <a:solidFill>
          <a:schemeClr val="tx1"/>
        </a:solidFill>
        <a:latin typeface="+mn-lt"/>
        <a:ea typeface="+mn-ea"/>
        <a:cs typeface="+mn-cs"/>
      </a:defRPr>
    </a:lvl5pPr>
    <a:lvl6pPr marL="2462251" algn="l" defTabSz="984900" rtl="0" eaLnBrk="1" latinLnBrk="0" hangingPunct="1">
      <a:defRPr sz="1939" kern="1200">
        <a:solidFill>
          <a:schemeClr val="tx1"/>
        </a:solidFill>
        <a:latin typeface="+mn-lt"/>
        <a:ea typeface="+mn-ea"/>
        <a:cs typeface="+mn-cs"/>
      </a:defRPr>
    </a:lvl6pPr>
    <a:lvl7pPr marL="2954701" algn="l" defTabSz="984900" rtl="0" eaLnBrk="1" latinLnBrk="0" hangingPunct="1">
      <a:defRPr sz="1939" kern="1200">
        <a:solidFill>
          <a:schemeClr val="tx1"/>
        </a:solidFill>
        <a:latin typeface="+mn-lt"/>
        <a:ea typeface="+mn-ea"/>
        <a:cs typeface="+mn-cs"/>
      </a:defRPr>
    </a:lvl7pPr>
    <a:lvl8pPr marL="3447151" algn="l" defTabSz="984900" rtl="0" eaLnBrk="1" latinLnBrk="0" hangingPunct="1">
      <a:defRPr sz="1939" kern="1200">
        <a:solidFill>
          <a:schemeClr val="tx1"/>
        </a:solidFill>
        <a:latin typeface="+mn-lt"/>
        <a:ea typeface="+mn-ea"/>
        <a:cs typeface="+mn-cs"/>
      </a:defRPr>
    </a:lvl8pPr>
    <a:lvl9pPr marL="3939601" algn="l" defTabSz="984900" rtl="0" eaLnBrk="1" latinLnBrk="0" hangingPunct="1">
      <a:defRPr sz="19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2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7972" y="1355149"/>
            <a:ext cx="10403681" cy="2882806"/>
          </a:xfrm>
        </p:spPr>
        <p:txBody>
          <a:bodyPr anchor="b"/>
          <a:lstStyle>
            <a:lvl1pPr algn="ctr">
              <a:defRPr sz="7244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953" y="4349128"/>
            <a:ext cx="9179719" cy="1999179"/>
          </a:xfrm>
        </p:spPr>
        <p:txBody>
          <a:bodyPr/>
          <a:lstStyle>
            <a:lvl1pPr marL="0" indent="0" algn="ctr">
              <a:buNone/>
              <a:defRPr sz="2898"/>
            </a:lvl1pPr>
            <a:lvl2pPr marL="552023" indent="0" algn="ctr">
              <a:buNone/>
              <a:defRPr sz="2415"/>
            </a:lvl2pPr>
            <a:lvl3pPr marL="1104047" indent="0" algn="ctr">
              <a:buNone/>
              <a:defRPr sz="2173"/>
            </a:lvl3pPr>
            <a:lvl4pPr marL="1656070" indent="0" algn="ctr">
              <a:buNone/>
              <a:defRPr sz="1932"/>
            </a:lvl4pPr>
            <a:lvl5pPr marL="2208093" indent="0" algn="ctr">
              <a:buNone/>
              <a:defRPr sz="1932"/>
            </a:lvl5pPr>
            <a:lvl6pPr marL="2760116" indent="0" algn="ctr">
              <a:buNone/>
              <a:defRPr sz="1932"/>
            </a:lvl6pPr>
            <a:lvl7pPr marL="3312140" indent="0" algn="ctr">
              <a:buNone/>
              <a:defRPr sz="1932"/>
            </a:lvl7pPr>
            <a:lvl8pPr marL="3864163" indent="0" algn="ctr">
              <a:buNone/>
              <a:defRPr sz="1932"/>
            </a:lvl8pPr>
            <a:lvl9pPr marL="4416186" indent="0" algn="ctr">
              <a:buNone/>
              <a:defRPr sz="1932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D7AE8-2C7A-4328-9087-B9403FAA31ED}" type="datetimeFigureOut">
              <a:rPr lang="pl-PL" smtClean="0"/>
              <a:t>10.08.2023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6F625-F4B7-4EF3-9568-C3A3930C0C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9864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D7AE8-2C7A-4328-9087-B9403FAA31ED}" type="datetimeFigureOut">
              <a:rPr lang="pl-PL" smtClean="0"/>
              <a:t>10.08.2023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6F625-F4B7-4EF3-9568-C3A3930C0C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8081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8982" y="440855"/>
            <a:ext cx="2639169" cy="7017256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475" y="440855"/>
            <a:ext cx="7764512" cy="7017256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D7AE8-2C7A-4328-9087-B9403FAA31ED}" type="datetimeFigureOut">
              <a:rPr lang="pl-PL" smtClean="0"/>
              <a:t>10.08.2023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6F625-F4B7-4EF3-9568-C3A3930C0C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8132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D7AE8-2C7A-4328-9087-B9403FAA31ED}" type="datetimeFigureOut">
              <a:rPr lang="pl-PL" smtClean="0"/>
              <a:t>10.08.2023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6F625-F4B7-4EF3-9568-C3A3930C0C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5524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00" y="2064352"/>
            <a:ext cx="10556677" cy="3444416"/>
          </a:xfrm>
        </p:spPr>
        <p:txBody>
          <a:bodyPr anchor="b"/>
          <a:lstStyle>
            <a:lvl1pPr>
              <a:defRPr sz="7244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00" y="5541353"/>
            <a:ext cx="10556677" cy="1811337"/>
          </a:xfrm>
        </p:spPr>
        <p:txBody>
          <a:bodyPr/>
          <a:lstStyle>
            <a:lvl1pPr marL="0" indent="0">
              <a:buNone/>
              <a:defRPr sz="2898">
                <a:solidFill>
                  <a:schemeClr val="tx1"/>
                </a:solidFill>
              </a:defRPr>
            </a:lvl1pPr>
            <a:lvl2pPr marL="552023" indent="0">
              <a:buNone/>
              <a:defRPr sz="2415">
                <a:solidFill>
                  <a:schemeClr val="tx1">
                    <a:tint val="75000"/>
                  </a:schemeClr>
                </a:solidFill>
              </a:defRPr>
            </a:lvl2pPr>
            <a:lvl3pPr marL="1104047" indent="0">
              <a:buNone/>
              <a:defRPr sz="2173">
                <a:solidFill>
                  <a:schemeClr val="tx1">
                    <a:tint val="75000"/>
                  </a:schemeClr>
                </a:solidFill>
              </a:defRPr>
            </a:lvl3pPr>
            <a:lvl4pPr marL="1656070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4pPr>
            <a:lvl5pPr marL="2208093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5pPr>
            <a:lvl6pPr marL="2760116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6pPr>
            <a:lvl7pPr marL="3312140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7pPr>
            <a:lvl8pPr marL="3864163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8pPr>
            <a:lvl9pPr marL="4416186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D7AE8-2C7A-4328-9087-B9403FAA31ED}" type="datetimeFigureOut">
              <a:rPr lang="pl-PL" smtClean="0"/>
              <a:t>10.08.2023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6F625-F4B7-4EF3-9568-C3A3930C0C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8961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474" y="2204273"/>
            <a:ext cx="5201841" cy="52538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310" y="2204273"/>
            <a:ext cx="5201841" cy="52538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D7AE8-2C7A-4328-9087-B9403FAA31ED}" type="datetimeFigureOut">
              <a:rPr lang="pl-PL" smtClean="0"/>
              <a:t>10.08.2023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6F625-F4B7-4EF3-9568-C3A3930C0C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2032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440856"/>
            <a:ext cx="10556677" cy="160049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70" y="2029849"/>
            <a:ext cx="5177934" cy="994797"/>
          </a:xfrm>
        </p:spPr>
        <p:txBody>
          <a:bodyPr anchor="b"/>
          <a:lstStyle>
            <a:lvl1pPr marL="0" indent="0">
              <a:buNone/>
              <a:defRPr sz="2898" b="1"/>
            </a:lvl1pPr>
            <a:lvl2pPr marL="552023" indent="0">
              <a:buNone/>
              <a:defRPr sz="2415" b="1"/>
            </a:lvl2pPr>
            <a:lvl3pPr marL="1104047" indent="0">
              <a:buNone/>
              <a:defRPr sz="2173" b="1"/>
            </a:lvl3pPr>
            <a:lvl4pPr marL="1656070" indent="0">
              <a:buNone/>
              <a:defRPr sz="1932" b="1"/>
            </a:lvl4pPr>
            <a:lvl5pPr marL="2208093" indent="0">
              <a:buNone/>
              <a:defRPr sz="1932" b="1"/>
            </a:lvl5pPr>
            <a:lvl6pPr marL="2760116" indent="0">
              <a:buNone/>
              <a:defRPr sz="1932" b="1"/>
            </a:lvl6pPr>
            <a:lvl7pPr marL="3312140" indent="0">
              <a:buNone/>
              <a:defRPr sz="1932" b="1"/>
            </a:lvl7pPr>
            <a:lvl8pPr marL="3864163" indent="0">
              <a:buNone/>
              <a:defRPr sz="1932" b="1"/>
            </a:lvl8pPr>
            <a:lvl9pPr marL="4416186" indent="0">
              <a:buNone/>
              <a:defRPr sz="1932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70" y="3024646"/>
            <a:ext cx="5177934" cy="4448799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311" y="2029849"/>
            <a:ext cx="5203435" cy="994797"/>
          </a:xfrm>
        </p:spPr>
        <p:txBody>
          <a:bodyPr anchor="b"/>
          <a:lstStyle>
            <a:lvl1pPr marL="0" indent="0">
              <a:buNone/>
              <a:defRPr sz="2898" b="1"/>
            </a:lvl1pPr>
            <a:lvl2pPr marL="552023" indent="0">
              <a:buNone/>
              <a:defRPr sz="2415" b="1"/>
            </a:lvl2pPr>
            <a:lvl3pPr marL="1104047" indent="0">
              <a:buNone/>
              <a:defRPr sz="2173" b="1"/>
            </a:lvl3pPr>
            <a:lvl4pPr marL="1656070" indent="0">
              <a:buNone/>
              <a:defRPr sz="1932" b="1"/>
            </a:lvl4pPr>
            <a:lvl5pPr marL="2208093" indent="0">
              <a:buNone/>
              <a:defRPr sz="1932" b="1"/>
            </a:lvl5pPr>
            <a:lvl6pPr marL="2760116" indent="0">
              <a:buNone/>
              <a:defRPr sz="1932" b="1"/>
            </a:lvl6pPr>
            <a:lvl7pPr marL="3312140" indent="0">
              <a:buNone/>
              <a:defRPr sz="1932" b="1"/>
            </a:lvl7pPr>
            <a:lvl8pPr marL="3864163" indent="0">
              <a:buNone/>
              <a:defRPr sz="1932" b="1"/>
            </a:lvl8pPr>
            <a:lvl9pPr marL="4416186" indent="0">
              <a:buNone/>
              <a:defRPr sz="1932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311" y="3024646"/>
            <a:ext cx="5203435" cy="4448799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D7AE8-2C7A-4328-9087-B9403FAA31ED}" type="datetimeFigureOut">
              <a:rPr lang="pl-PL" smtClean="0"/>
              <a:t>10.08.2023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6F625-F4B7-4EF3-9568-C3A3930C0C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820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D7AE8-2C7A-4328-9087-B9403FAA31ED}" type="datetimeFigureOut">
              <a:rPr lang="pl-PL" smtClean="0"/>
              <a:t>10.08.2023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6F625-F4B7-4EF3-9568-C3A3930C0C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2757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D7AE8-2C7A-4328-9087-B9403FAA31ED}" type="datetimeFigureOut">
              <a:rPr lang="pl-PL" smtClean="0"/>
              <a:t>10.08.2023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6F625-F4B7-4EF3-9568-C3A3930C0C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1086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552027"/>
            <a:ext cx="3947598" cy="1932093"/>
          </a:xfrm>
        </p:spPr>
        <p:txBody>
          <a:bodyPr anchor="b"/>
          <a:lstStyle>
            <a:lvl1pPr>
              <a:defRPr sz="3864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3435" y="1192226"/>
            <a:ext cx="6196310" cy="5884451"/>
          </a:xfrm>
        </p:spPr>
        <p:txBody>
          <a:bodyPr/>
          <a:lstStyle>
            <a:lvl1pPr>
              <a:defRPr sz="3864"/>
            </a:lvl1pPr>
            <a:lvl2pPr>
              <a:defRPr sz="3381"/>
            </a:lvl2pPr>
            <a:lvl3pPr>
              <a:defRPr sz="2898"/>
            </a:lvl3pPr>
            <a:lvl4pPr>
              <a:defRPr sz="2415"/>
            </a:lvl4pPr>
            <a:lvl5pPr>
              <a:defRPr sz="2415"/>
            </a:lvl5pPr>
            <a:lvl6pPr>
              <a:defRPr sz="2415"/>
            </a:lvl6pPr>
            <a:lvl7pPr>
              <a:defRPr sz="2415"/>
            </a:lvl7pPr>
            <a:lvl8pPr>
              <a:defRPr sz="2415"/>
            </a:lvl8pPr>
            <a:lvl9pPr>
              <a:defRPr sz="2415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8" y="2484120"/>
            <a:ext cx="3947598" cy="4602140"/>
          </a:xfrm>
        </p:spPr>
        <p:txBody>
          <a:bodyPr/>
          <a:lstStyle>
            <a:lvl1pPr marL="0" indent="0">
              <a:buNone/>
              <a:defRPr sz="1932"/>
            </a:lvl1pPr>
            <a:lvl2pPr marL="552023" indent="0">
              <a:buNone/>
              <a:defRPr sz="1690"/>
            </a:lvl2pPr>
            <a:lvl3pPr marL="1104047" indent="0">
              <a:buNone/>
              <a:defRPr sz="1449"/>
            </a:lvl3pPr>
            <a:lvl4pPr marL="1656070" indent="0">
              <a:buNone/>
              <a:defRPr sz="1207"/>
            </a:lvl4pPr>
            <a:lvl5pPr marL="2208093" indent="0">
              <a:buNone/>
              <a:defRPr sz="1207"/>
            </a:lvl5pPr>
            <a:lvl6pPr marL="2760116" indent="0">
              <a:buNone/>
              <a:defRPr sz="1207"/>
            </a:lvl6pPr>
            <a:lvl7pPr marL="3312140" indent="0">
              <a:buNone/>
              <a:defRPr sz="1207"/>
            </a:lvl7pPr>
            <a:lvl8pPr marL="3864163" indent="0">
              <a:buNone/>
              <a:defRPr sz="1207"/>
            </a:lvl8pPr>
            <a:lvl9pPr marL="4416186" indent="0">
              <a:buNone/>
              <a:defRPr sz="1207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D7AE8-2C7A-4328-9087-B9403FAA31ED}" type="datetimeFigureOut">
              <a:rPr lang="pl-PL" smtClean="0"/>
              <a:t>10.08.2023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6F625-F4B7-4EF3-9568-C3A3930C0C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4950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552027"/>
            <a:ext cx="3947598" cy="1932093"/>
          </a:xfrm>
        </p:spPr>
        <p:txBody>
          <a:bodyPr anchor="b"/>
          <a:lstStyle>
            <a:lvl1pPr>
              <a:defRPr sz="3864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3435" y="1192226"/>
            <a:ext cx="6196310" cy="5884451"/>
          </a:xfrm>
        </p:spPr>
        <p:txBody>
          <a:bodyPr anchor="t"/>
          <a:lstStyle>
            <a:lvl1pPr marL="0" indent="0">
              <a:buNone/>
              <a:defRPr sz="3864"/>
            </a:lvl1pPr>
            <a:lvl2pPr marL="552023" indent="0">
              <a:buNone/>
              <a:defRPr sz="3381"/>
            </a:lvl2pPr>
            <a:lvl3pPr marL="1104047" indent="0">
              <a:buNone/>
              <a:defRPr sz="2898"/>
            </a:lvl3pPr>
            <a:lvl4pPr marL="1656070" indent="0">
              <a:buNone/>
              <a:defRPr sz="2415"/>
            </a:lvl4pPr>
            <a:lvl5pPr marL="2208093" indent="0">
              <a:buNone/>
              <a:defRPr sz="2415"/>
            </a:lvl5pPr>
            <a:lvl6pPr marL="2760116" indent="0">
              <a:buNone/>
              <a:defRPr sz="2415"/>
            </a:lvl6pPr>
            <a:lvl7pPr marL="3312140" indent="0">
              <a:buNone/>
              <a:defRPr sz="2415"/>
            </a:lvl7pPr>
            <a:lvl8pPr marL="3864163" indent="0">
              <a:buNone/>
              <a:defRPr sz="2415"/>
            </a:lvl8pPr>
            <a:lvl9pPr marL="4416186" indent="0">
              <a:buNone/>
              <a:defRPr sz="2415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8" y="2484120"/>
            <a:ext cx="3947598" cy="4602140"/>
          </a:xfrm>
        </p:spPr>
        <p:txBody>
          <a:bodyPr/>
          <a:lstStyle>
            <a:lvl1pPr marL="0" indent="0">
              <a:buNone/>
              <a:defRPr sz="1932"/>
            </a:lvl1pPr>
            <a:lvl2pPr marL="552023" indent="0">
              <a:buNone/>
              <a:defRPr sz="1690"/>
            </a:lvl2pPr>
            <a:lvl3pPr marL="1104047" indent="0">
              <a:buNone/>
              <a:defRPr sz="1449"/>
            </a:lvl3pPr>
            <a:lvl4pPr marL="1656070" indent="0">
              <a:buNone/>
              <a:defRPr sz="1207"/>
            </a:lvl4pPr>
            <a:lvl5pPr marL="2208093" indent="0">
              <a:buNone/>
              <a:defRPr sz="1207"/>
            </a:lvl5pPr>
            <a:lvl6pPr marL="2760116" indent="0">
              <a:buNone/>
              <a:defRPr sz="1207"/>
            </a:lvl6pPr>
            <a:lvl7pPr marL="3312140" indent="0">
              <a:buNone/>
              <a:defRPr sz="1207"/>
            </a:lvl7pPr>
            <a:lvl8pPr marL="3864163" indent="0">
              <a:buNone/>
              <a:defRPr sz="1207"/>
            </a:lvl8pPr>
            <a:lvl9pPr marL="4416186" indent="0">
              <a:buNone/>
              <a:defRPr sz="1207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D7AE8-2C7A-4328-9087-B9403FAA31ED}" type="datetimeFigureOut">
              <a:rPr lang="pl-PL" smtClean="0"/>
              <a:t>10.08.2023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6F625-F4B7-4EF3-9568-C3A3930C0C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9843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474" y="440856"/>
            <a:ext cx="10556677" cy="1600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474" y="2204273"/>
            <a:ext cx="10556677" cy="5253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474" y="7674706"/>
            <a:ext cx="2753916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D7AE8-2C7A-4328-9087-B9403FAA31ED}" type="datetimeFigureOut">
              <a:rPr lang="pl-PL" smtClean="0"/>
              <a:t>10.08.2023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376" y="7674706"/>
            <a:ext cx="4130873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235" y="7674706"/>
            <a:ext cx="2753916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6F625-F4B7-4EF3-9568-C3A3930C0C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7125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104047" rtl="0" eaLnBrk="1" latinLnBrk="0" hangingPunct="1">
        <a:lnSpc>
          <a:spcPct val="90000"/>
        </a:lnSpc>
        <a:spcBef>
          <a:spcPct val="0"/>
        </a:spcBef>
        <a:buNone/>
        <a:defRPr sz="53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6012" indent="-276012" algn="l" defTabSz="1104047" rtl="0" eaLnBrk="1" latinLnBrk="0" hangingPunct="1">
        <a:lnSpc>
          <a:spcPct val="90000"/>
        </a:lnSpc>
        <a:spcBef>
          <a:spcPts val="1207"/>
        </a:spcBef>
        <a:buFont typeface="Arial" panose="020B0604020202020204" pitchFamily="34" charset="0"/>
        <a:buChar char="•"/>
        <a:defRPr sz="3381" kern="1200">
          <a:solidFill>
            <a:schemeClr val="tx1"/>
          </a:solidFill>
          <a:latin typeface="+mn-lt"/>
          <a:ea typeface="+mn-ea"/>
          <a:cs typeface="+mn-cs"/>
        </a:defRPr>
      </a:lvl1pPr>
      <a:lvl2pPr marL="828035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898" kern="1200">
          <a:solidFill>
            <a:schemeClr val="tx1"/>
          </a:solidFill>
          <a:latin typeface="+mn-lt"/>
          <a:ea typeface="+mn-ea"/>
          <a:cs typeface="+mn-cs"/>
        </a:defRPr>
      </a:lvl2pPr>
      <a:lvl3pPr marL="1380058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415" kern="1200">
          <a:solidFill>
            <a:schemeClr val="tx1"/>
          </a:solidFill>
          <a:latin typeface="+mn-lt"/>
          <a:ea typeface="+mn-ea"/>
          <a:cs typeface="+mn-cs"/>
        </a:defRPr>
      </a:lvl3pPr>
      <a:lvl4pPr marL="1932081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4pPr>
      <a:lvl5pPr marL="2484105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5pPr>
      <a:lvl6pPr marL="3036128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6pPr>
      <a:lvl7pPr marL="3588151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7pPr>
      <a:lvl8pPr marL="4140175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8pPr>
      <a:lvl9pPr marL="4692198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1pPr>
      <a:lvl2pPr marL="552023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2pPr>
      <a:lvl3pPr marL="1104047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3pPr>
      <a:lvl4pPr marL="1656070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4pPr>
      <a:lvl5pPr marL="2208093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5pPr>
      <a:lvl6pPr marL="2760116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6pPr>
      <a:lvl7pPr marL="3312140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7pPr>
      <a:lvl8pPr marL="3864163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8pPr>
      <a:lvl9pPr marL="4416186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a 13"/>
          <p:cNvGrpSpPr/>
          <p:nvPr/>
        </p:nvGrpSpPr>
        <p:grpSpPr>
          <a:xfrm>
            <a:off x="244304" y="124199"/>
            <a:ext cx="11789229" cy="1055302"/>
            <a:chOff x="261257" y="207442"/>
            <a:chExt cx="11789229" cy="1055302"/>
          </a:xfrm>
        </p:grpSpPr>
        <p:sp>
          <p:nvSpPr>
            <p:cNvPr id="15" name="Pięciokąt 14"/>
            <p:cNvSpPr/>
            <p:nvPr/>
          </p:nvSpPr>
          <p:spPr>
            <a:xfrm>
              <a:off x="261257" y="207442"/>
              <a:ext cx="11789229" cy="1055302"/>
            </a:xfrm>
            <a:prstGeom prst="homePlat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6" name="Elipsa 15"/>
            <p:cNvSpPr/>
            <p:nvPr/>
          </p:nvSpPr>
          <p:spPr>
            <a:xfrm>
              <a:off x="435428" y="337457"/>
              <a:ext cx="293915" cy="29391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7" name="Elipsa 16"/>
            <p:cNvSpPr/>
            <p:nvPr/>
          </p:nvSpPr>
          <p:spPr>
            <a:xfrm>
              <a:off x="435428" y="761386"/>
              <a:ext cx="293915" cy="29391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8" name="Łącznik prosty 17"/>
            <p:cNvCxnSpPr/>
            <p:nvPr/>
          </p:nvCxnSpPr>
          <p:spPr>
            <a:xfrm>
              <a:off x="261257" y="1153274"/>
              <a:ext cx="11408229" cy="0"/>
            </a:xfrm>
            <a:prstGeom prst="line">
              <a:avLst/>
            </a:prstGeom>
            <a:ln w="28575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78" name="Obraz 17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8308445" y="4371364"/>
            <a:ext cx="3796187" cy="3976878"/>
          </a:xfrm>
          <a:prstGeom prst="rect">
            <a:avLst/>
          </a:prstGeom>
        </p:spPr>
      </p:pic>
      <p:grpSp>
        <p:nvGrpSpPr>
          <p:cNvPr id="72" name="Grupa 71"/>
          <p:cNvGrpSpPr/>
          <p:nvPr/>
        </p:nvGrpSpPr>
        <p:grpSpPr>
          <a:xfrm>
            <a:off x="101125" y="1296369"/>
            <a:ext cx="3650196" cy="1607460"/>
            <a:chOff x="6446520" y="5009940"/>
            <a:chExt cx="5210739" cy="2869140"/>
          </a:xfrm>
        </p:grpSpPr>
        <p:sp>
          <p:nvSpPr>
            <p:cNvPr id="73" name="Prostokąt zaokrąglony 72"/>
            <p:cNvSpPr/>
            <p:nvPr/>
          </p:nvSpPr>
          <p:spPr>
            <a:xfrm>
              <a:off x="6446520" y="5029200"/>
              <a:ext cx="5210739" cy="283464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74" name="Łącznik prosty 73"/>
            <p:cNvCxnSpPr/>
            <p:nvPr/>
          </p:nvCxnSpPr>
          <p:spPr>
            <a:xfrm>
              <a:off x="6607331" y="5156510"/>
              <a:ext cx="273306" cy="23521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Łącznik prosty 74"/>
            <p:cNvCxnSpPr/>
            <p:nvPr/>
          </p:nvCxnSpPr>
          <p:spPr>
            <a:xfrm>
              <a:off x="11284670" y="7447359"/>
              <a:ext cx="273306" cy="23521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Łącznik prosty 75"/>
            <p:cNvCxnSpPr/>
            <p:nvPr/>
          </p:nvCxnSpPr>
          <p:spPr>
            <a:xfrm flipV="1">
              <a:off x="6588960" y="7531210"/>
              <a:ext cx="264793" cy="20531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Łącznik prosty 76"/>
            <p:cNvCxnSpPr/>
            <p:nvPr/>
          </p:nvCxnSpPr>
          <p:spPr>
            <a:xfrm flipV="1">
              <a:off x="11242086" y="5184339"/>
              <a:ext cx="264793" cy="20531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Łącznik prosty 77"/>
            <p:cNvCxnSpPr>
              <a:stCxn id="106" idx="1"/>
              <a:endCxn id="73" idx="1"/>
            </p:cNvCxnSpPr>
            <p:nvPr/>
          </p:nvCxnSpPr>
          <p:spPr>
            <a:xfrm flipH="1">
              <a:off x="6446520" y="6446520"/>
              <a:ext cx="16081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Łącznik prosty 78"/>
            <p:cNvCxnSpPr/>
            <p:nvPr/>
          </p:nvCxnSpPr>
          <p:spPr>
            <a:xfrm flipH="1">
              <a:off x="6452097" y="5974080"/>
              <a:ext cx="16081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Łącznik prosty 79"/>
            <p:cNvCxnSpPr/>
            <p:nvPr/>
          </p:nvCxnSpPr>
          <p:spPr>
            <a:xfrm flipH="1">
              <a:off x="6461760" y="6883822"/>
              <a:ext cx="16081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Łącznik prosty 80"/>
            <p:cNvCxnSpPr/>
            <p:nvPr/>
          </p:nvCxnSpPr>
          <p:spPr>
            <a:xfrm flipH="1">
              <a:off x="6446520" y="5501640"/>
              <a:ext cx="16081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Łącznik prosty 81"/>
            <p:cNvCxnSpPr/>
            <p:nvPr/>
          </p:nvCxnSpPr>
          <p:spPr>
            <a:xfrm flipH="1">
              <a:off x="6461760" y="7340679"/>
              <a:ext cx="16081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Łącznik prosty 82"/>
            <p:cNvCxnSpPr/>
            <p:nvPr/>
          </p:nvCxnSpPr>
          <p:spPr>
            <a:xfrm flipH="1">
              <a:off x="11472193" y="6446520"/>
              <a:ext cx="16081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Łącznik prosty 83"/>
            <p:cNvCxnSpPr/>
            <p:nvPr/>
          </p:nvCxnSpPr>
          <p:spPr>
            <a:xfrm flipH="1">
              <a:off x="11477770" y="5974080"/>
              <a:ext cx="16081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Łącznik prosty 84"/>
            <p:cNvCxnSpPr/>
            <p:nvPr/>
          </p:nvCxnSpPr>
          <p:spPr>
            <a:xfrm flipH="1">
              <a:off x="11487433" y="6883822"/>
              <a:ext cx="16081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Łącznik prosty 85"/>
            <p:cNvCxnSpPr/>
            <p:nvPr/>
          </p:nvCxnSpPr>
          <p:spPr>
            <a:xfrm flipH="1">
              <a:off x="11472193" y="5501640"/>
              <a:ext cx="16081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Łącznik prosty 86"/>
            <p:cNvCxnSpPr/>
            <p:nvPr/>
          </p:nvCxnSpPr>
          <p:spPr>
            <a:xfrm flipH="1">
              <a:off x="11487433" y="7340679"/>
              <a:ext cx="16081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Łącznik prosty 87"/>
            <p:cNvCxnSpPr/>
            <p:nvPr/>
          </p:nvCxnSpPr>
          <p:spPr>
            <a:xfrm>
              <a:off x="7132320" y="5029200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Łącznik prosty 88"/>
            <p:cNvCxnSpPr/>
            <p:nvPr/>
          </p:nvCxnSpPr>
          <p:spPr>
            <a:xfrm>
              <a:off x="10911840" y="5013960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Łącznik prosty 89"/>
            <p:cNvCxnSpPr/>
            <p:nvPr/>
          </p:nvCxnSpPr>
          <p:spPr>
            <a:xfrm>
              <a:off x="7711440" y="5033220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Łącznik prosty 90"/>
            <p:cNvCxnSpPr/>
            <p:nvPr/>
          </p:nvCxnSpPr>
          <p:spPr>
            <a:xfrm>
              <a:off x="8260080" y="5029200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Łącznik prosty 91"/>
            <p:cNvCxnSpPr/>
            <p:nvPr/>
          </p:nvCxnSpPr>
          <p:spPr>
            <a:xfrm>
              <a:off x="8732520" y="5029200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Łącznik prosty 92"/>
            <p:cNvCxnSpPr/>
            <p:nvPr/>
          </p:nvCxnSpPr>
          <p:spPr>
            <a:xfrm>
              <a:off x="9250680" y="5029200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Łącznik prosty 93"/>
            <p:cNvCxnSpPr/>
            <p:nvPr/>
          </p:nvCxnSpPr>
          <p:spPr>
            <a:xfrm>
              <a:off x="10088880" y="5013960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Łącznik prosty 94"/>
            <p:cNvCxnSpPr/>
            <p:nvPr/>
          </p:nvCxnSpPr>
          <p:spPr>
            <a:xfrm>
              <a:off x="10536878" y="5009940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Łącznik prosty 95"/>
            <p:cNvCxnSpPr/>
            <p:nvPr/>
          </p:nvCxnSpPr>
          <p:spPr>
            <a:xfrm>
              <a:off x="9677400" y="5029200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Łącznik prosty 96"/>
            <p:cNvCxnSpPr/>
            <p:nvPr/>
          </p:nvCxnSpPr>
          <p:spPr>
            <a:xfrm>
              <a:off x="7101840" y="7719921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Łącznik prosty 97"/>
            <p:cNvCxnSpPr/>
            <p:nvPr/>
          </p:nvCxnSpPr>
          <p:spPr>
            <a:xfrm>
              <a:off x="10881360" y="7704681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Łącznik prosty 98"/>
            <p:cNvCxnSpPr/>
            <p:nvPr/>
          </p:nvCxnSpPr>
          <p:spPr>
            <a:xfrm>
              <a:off x="7680960" y="7723941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Łącznik prosty 99"/>
            <p:cNvCxnSpPr/>
            <p:nvPr/>
          </p:nvCxnSpPr>
          <p:spPr>
            <a:xfrm>
              <a:off x="8229600" y="7719921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Łącznik prosty 100"/>
            <p:cNvCxnSpPr/>
            <p:nvPr/>
          </p:nvCxnSpPr>
          <p:spPr>
            <a:xfrm>
              <a:off x="8702040" y="7719921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Łącznik prosty 101"/>
            <p:cNvCxnSpPr/>
            <p:nvPr/>
          </p:nvCxnSpPr>
          <p:spPr>
            <a:xfrm>
              <a:off x="9220200" y="7719921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Łącznik prosty 102"/>
            <p:cNvCxnSpPr/>
            <p:nvPr/>
          </p:nvCxnSpPr>
          <p:spPr>
            <a:xfrm>
              <a:off x="10058400" y="7704681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Łącznik prosty 103"/>
            <p:cNvCxnSpPr/>
            <p:nvPr/>
          </p:nvCxnSpPr>
          <p:spPr>
            <a:xfrm>
              <a:off x="10506398" y="7700661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Łącznik prosty 104"/>
            <p:cNvCxnSpPr/>
            <p:nvPr/>
          </p:nvCxnSpPr>
          <p:spPr>
            <a:xfrm>
              <a:off x="9646920" y="7719921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Prostokąt zaokrąglony 105"/>
            <p:cNvSpPr/>
            <p:nvPr/>
          </p:nvSpPr>
          <p:spPr>
            <a:xfrm>
              <a:off x="6607330" y="5156510"/>
              <a:ext cx="4861560" cy="2580019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32" name="Grupa 31"/>
          <p:cNvGrpSpPr/>
          <p:nvPr/>
        </p:nvGrpSpPr>
        <p:grpSpPr>
          <a:xfrm>
            <a:off x="3876843" y="4268555"/>
            <a:ext cx="4633204" cy="3860125"/>
            <a:chOff x="7286626" y="1470365"/>
            <a:chExt cx="4952999" cy="3861985"/>
          </a:xfrm>
        </p:grpSpPr>
        <p:sp>
          <p:nvSpPr>
            <p:cNvPr id="33" name="Elipsa 32"/>
            <p:cNvSpPr/>
            <p:nvPr/>
          </p:nvSpPr>
          <p:spPr>
            <a:xfrm>
              <a:off x="7286626" y="1470365"/>
              <a:ext cx="4952999" cy="3861985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grpSp>
          <p:nvGrpSpPr>
            <p:cNvPr id="34" name="Grupa 33"/>
            <p:cNvGrpSpPr/>
            <p:nvPr/>
          </p:nvGrpSpPr>
          <p:grpSpPr>
            <a:xfrm>
              <a:off x="7437093" y="1579830"/>
              <a:ext cx="4654472" cy="3615790"/>
              <a:chOff x="1687286" y="1861457"/>
              <a:chExt cx="5050971" cy="3886200"/>
            </a:xfrm>
          </p:grpSpPr>
          <p:sp>
            <p:nvSpPr>
              <p:cNvPr id="35" name="Elipsa 34"/>
              <p:cNvSpPr/>
              <p:nvPr/>
            </p:nvSpPr>
            <p:spPr>
              <a:xfrm>
                <a:off x="1687286" y="1861457"/>
                <a:ext cx="5050971" cy="388620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6" name="Elipsa 35"/>
              <p:cNvSpPr/>
              <p:nvPr/>
            </p:nvSpPr>
            <p:spPr>
              <a:xfrm>
                <a:off x="1850571" y="2019299"/>
                <a:ext cx="4724400" cy="3570515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  <p:grpSp>
        <p:nvGrpSpPr>
          <p:cNvPr id="19" name="Grupa 18"/>
          <p:cNvGrpSpPr/>
          <p:nvPr/>
        </p:nvGrpSpPr>
        <p:grpSpPr>
          <a:xfrm>
            <a:off x="3563540" y="1009112"/>
            <a:ext cx="5123259" cy="3715287"/>
            <a:chOff x="3884985" y="598714"/>
            <a:chExt cx="5814187" cy="5536179"/>
          </a:xfrm>
        </p:grpSpPr>
        <p:sp>
          <p:nvSpPr>
            <p:cNvPr id="20" name="Elipsa 19"/>
            <p:cNvSpPr/>
            <p:nvPr/>
          </p:nvSpPr>
          <p:spPr>
            <a:xfrm>
              <a:off x="6183087" y="598714"/>
              <a:ext cx="1132114" cy="137072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" name="Prostokąt zaokrąglony 20"/>
            <p:cNvSpPr/>
            <p:nvPr/>
          </p:nvSpPr>
          <p:spPr>
            <a:xfrm>
              <a:off x="4735285" y="1442243"/>
              <a:ext cx="4310743" cy="3822813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2" name="Prostokąt 21"/>
            <p:cNvSpPr/>
            <p:nvPr/>
          </p:nvSpPr>
          <p:spPr>
            <a:xfrm>
              <a:off x="6281057" y="1360714"/>
              <a:ext cx="1012373" cy="2285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3" name="Elipsa 22"/>
            <p:cNvSpPr/>
            <p:nvPr/>
          </p:nvSpPr>
          <p:spPr>
            <a:xfrm>
              <a:off x="6204858" y="1284074"/>
              <a:ext cx="533400" cy="4680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4" name="Elipsa 23"/>
            <p:cNvSpPr/>
            <p:nvPr/>
          </p:nvSpPr>
          <p:spPr>
            <a:xfrm>
              <a:off x="8479971" y="2558034"/>
              <a:ext cx="1132114" cy="137072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5" name="Prostokąt 24"/>
            <p:cNvSpPr/>
            <p:nvPr/>
          </p:nvSpPr>
          <p:spPr>
            <a:xfrm>
              <a:off x="9067800" y="2509408"/>
              <a:ext cx="631372" cy="13607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6" name="Prostokąt 25"/>
            <p:cNvSpPr/>
            <p:nvPr/>
          </p:nvSpPr>
          <p:spPr>
            <a:xfrm>
              <a:off x="9067800" y="3701029"/>
              <a:ext cx="631372" cy="7947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7" name="Elipsa 26"/>
            <p:cNvSpPr/>
            <p:nvPr/>
          </p:nvSpPr>
          <p:spPr>
            <a:xfrm>
              <a:off x="3884985" y="2547148"/>
              <a:ext cx="1657055" cy="137072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8" name="Prostokąt 27"/>
            <p:cNvSpPr/>
            <p:nvPr/>
          </p:nvSpPr>
          <p:spPr>
            <a:xfrm>
              <a:off x="4757057" y="2536262"/>
              <a:ext cx="1200586" cy="13499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9" name="Elipsa 28"/>
            <p:cNvSpPr/>
            <p:nvPr/>
          </p:nvSpPr>
          <p:spPr>
            <a:xfrm>
              <a:off x="4757057" y="3353649"/>
              <a:ext cx="1077687" cy="112122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0" name="Elipsa 29"/>
            <p:cNvSpPr/>
            <p:nvPr/>
          </p:nvSpPr>
          <p:spPr>
            <a:xfrm>
              <a:off x="6062128" y="4558277"/>
              <a:ext cx="1657055" cy="157661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1" name="Prostokąt 30"/>
            <p:cNvSpPr/>
            <p:nvPr/>
          </p:nvSpPr>
          <p:spPr>
            <a:xfrm>
              <a:off x="5834744" y="4315827"/>
              <a:ext cx="2155370" cy="9216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177" name="Obraz 1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8625880" y="868098"/>
            <a:ext cx="3140995" cy="3976878"/>
          </a:xfrm>
          <a:prstGeom prst="rect">
            <a:avLst/>
          </a:prstGeom>
        </p:spPr>
      </p:pic>
      <p:grpSp>
        <p:nvGrpSpPr>
          <p:cNvPr id="142" name="Grupa 141"/>
          <p:cNvGrpSpPr/>
          <p:nvPr/>
        </p:nvGrpSpPr>
        <p:grpSpPr>
          <a:xfrm>
            <a:off x="80346" y="4614778"/>
            <a:ext cx="3650196" cy="2194850"/>
            <a:chOff x="6446520" y="5009940"/>
            <a:chExt cx="5210739" cy="2869140"/>
          </a:xfrm>
        </p:grpSpPr>
        <p:sp>
          <p:nvSpPr>
            <p:cNvPr id="143" name="Prostokąt zaokrąglony 142"/>
            <p:cNvSpPr/>
            <p:nvPr/>
          </p:nvSpPr>
          <p:spPr>
            <a:xfrm>
              <a:off x="6446520" y="5029200"/>
              <a:ext cx="5210739" cy="283464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44" name="Łącznik prosty 143"/>
            <p:cNvCxnSpPr/>
            <p:nvPr/>
          </p:nvCxnSpPr>
          <p:spPr>
            <a:xfrm>
              <a:off x="6607331" y="5156510"/>
              <a:ext cx="273306" cy="23521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Łącznik prosty 144"/>
            <p:cNvCxnSpPr/>
            <p:nvPr/>
          </p:nvCxnSpPr>
          <p:spPr>
            <a:xfrm>
              <a:off x="11284670" y="7447359"/>
              <a:ext cx="273306" cy="23521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Łącznik prosty 145"/>
            <p:cNvCxnSpPr/>
            <p:nvPr/>
          </p:nvCxnSpPr>
          <p:spPr>
            <a:xfrm flipV="1">
              <a:off x="6588960" y="7531210"/>
              <a:ext cx="264793" cy="20531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Łącznik prosty 146"/>
            <p:cNvCxnSpPr/>
            <p:nvPr/>
          </p:nvCxnSpPr>
          <p:spPr>
            <a:xfrm flipV="1">
              <a:off x="11242086" y="5184339"/>
              <a:ext cx="264793" cy="20531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Łącznik prosty 147"/>
            <p:cNvCxnSpPr>
              <a:stCxn id="176" idx="1"/>
              <a:endCxn id="143" idx="1"/>
            </p:cNvCxnSpPr>
            <p:nvPr/>
          </p:nvCxnSpPr>
          <p:spPr>
            <a:xfrm flipH="1">
              <a:off x="6446520" y="6446520"/>
              <a:ext cx="16081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Łącznik prosty 148"/>
            <p:cNvCxnSpPr/>
            <p:nvPr/>
          </p:nvCxnSpPr>
          <p:spPr>
            <a:xfrm flipH="1">
              <a:off x="6452097" y="5974080"/>
              <a:ext cx="16081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Łącznik prosty 149"/>
            <p:cNvCxnSpPr/>
            <p:nvPr/>
          </p:nvCxnSpPr>
          <p:spPr>
            <a:xfrm flipH="1">
              <a:off x="6461760" y="6883822"/>
              <a:ext cx="16081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Łącznik prosty 150"/>
            <p:cNvCxnSpPr/>
            <p:nvPr/>
          </p:nvCxnSpPr>
          <p:spPr>
            <a:xfrm flipH="1">
              <a:off x="6446520" y="5501640"/>
              <a:ext cx="16081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Łącznik prosty 151"/>
            <p:cNvCxnSpPr/>
            <p:nvPr/>
          </p:nvCxnSpPr>
          <p:spPr>
            <a:xfrm flipH="1">
              <a:off x="6461760" y="7340679"/>
              <a:ext cx="16081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Łącznik prosty 152"/>
            <p:cNvCxnSpPr/>
            <p:nvPr/>
          </p:nvCxnSpPr>
          <p:spPr>
            <a:xfrm flipH="1">
              <a:off x="11472193" y="6446520"/>
              <a:ext cx="16081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Łącznik prosty 153"/>
            <p:cNvCxnSpPr/>
            <p:nvPr/>
          </p:nvCxnSpPr>
          <p:spPr>
            <a:xfrm flipH="1">
              <a:off x="11477770" y="5974080"/>
              <a:ext cx="16081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Łącznik prosty 154"/>
            <p:cNvCxnSpPr/>
            <p:nvPr/>
          </p:nvCxnSpPr>
          <p:spPr>
            <a:xfrm flipH="1">
              <a:off x="11487433" y="6883822"/>
              <a:ext cx="16081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Łącznik prosty 155"/>
            <p:cNvCxnSpPr/>
            <p:nvPr/>
          </p:nvCxnSpPr>
          <p:spPr>
            <a:xfrm flipH="1">
              <a:off x="11472193" y="5501640"/>
              <a:ext cx="16081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Łącznik prosty 156"/>
            <p:cNvCxnSpPr/>
            <p:nvPr/>
          </p:nvCxnSpPr>
          <p:spPr>
            <a:xfrm flipH="1">
              <a:off x="11487433" y="7340679"/>
              <a:ext cx="16081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Łącznik prosty 157"/>
            <p:cNvCxnSpPr/>
            <p:nvPr/>
          </p:nvCxnSpPr>
          <p:spPr>
            <a:xfrm>
              <a:off x="7132320" y="5029200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Łącznik prosty 158"/>
            <p:cNvCxnSpPr/>
            <p:nvPr/>
          </p:nvCxnSpPr>
          <p:spPr>
            <a:xfrm>
              <a:off x="10911840" y="5013960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Łącznik prosty 159"/>
            <p:cNvCxnSpPr/>
            <p:nvPr/>
          </p:nvCxnSpPr>
          <p:spPr>
            <a:xfrm>
              <a:off x="7711440" y="5033220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Łącznik prosty 160"/>
            <p:cNvCxnSpPr/>
            <p:nvPr/>
          </p:nvCxnSpPr>
          <p:spPr>
            <a:xfrm>
              <a:off x="8260080" y="5029200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Łącznik prosty 161"/>
            <p:cNvCxnSpPr/>
            <p:nvPr/>
          </p:nvCxnSpPr>
          <p:spPr>
            <a:xfrm>
              <a:off x="8732520" y="5029200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Łącznik prosty 162"/>
            <p:cNvCxnSpPr/>
            <p:nvPr/>
          </p:nvCxnSpPr>
          <p:spPr>
            <a:xfrm>
              <a:off x="9250680" y="5029200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Łącznik prosty 163"/>
            <p:cNvCxnSpPr/>
            <p:nvPr/>
          </p:nvCxnSpPr>
          <p:spPr>
            <a:xfrm>
              <a:off x="10088880" y="5013960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Łącznik prosty 164"/>
            <p:cNvCxnSpPr/>
            <p:nvPr/>
          </p:nvCxnSpPr>
          <p:spPr>
            <a:xfrm>
              <a:off x="10536878" y="5009940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Łącznik prosty 165"/>
            <p:cNvCxnSpPr/>
            <p:nvPr/>
          </p:nvCxnSpPr>
          <p:spPr>
            <a:xfrm>
              <a:off x="9677400" y="5029200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Łącznik prosty 166"/>
            <p:cNvCxnSpPr/>
            <p:nvPr/>
          </p:nvCxnSpPr>
          <p:spPr>
            <a:xfrm>
              <a:off x="7101840" y="7719921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Łącznik prosty 167"/>
            <p:cNvCxnSpPr/>
            <p:nvPr/>
          </p:nvCxnSpPr>
          <p:spPr>
            <a:xfrm>
              <a:off x="10881360" y="7704681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Łącznik prosty 168"/>
            <p:cNvCxnSpPr/>
            <p:nvPr/>
          </p:nvCxnSpPr>
          <p:spPr>
            <a:xfrm>
              <a:off x="7680960" y="7723941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Łącznik prosty 169"/>
            <p:cNvCxnSpPr/>
            <p:nvPr/>
          </p:nvCxnSpPr>
          <p:spPr>
            <a:xfrm>
              <a:off x="8229600" y="7719921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Łącznik prosty 170"/>
            <p:cNvCxnSpPr/>
            <p:nvPr/>
          </p:nvCxnSpPr>
          <p:spPr>
            <a:xfrm>
              <a:off x="8702040" y="7719921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Łącznik prosty 171"/>
            <p:cNvCxnSpPr/>
            <p:nvPr/>
          </p:nvCxnSpPr>
          <p:spPr>
            <a:xfrm>
              <a:off x="9220200" y="7719921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Łącznik prosty 172"/>
            <p:cNvCxnSpPr/>
            <p:nvPr/>
          </p:nvCxnSpPr>
          <p:spPr>
            <a:xfrm>
              <a:off x="10058400" y="7704681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Łącznik prosty 173"/>
            <p:cNvCxnSpPr/>
            <p:nvPr/>
          </p:nvCxnSpPr>
          <p:spPr>
            <a:xfrm>
              <a:off x="10506398" y="7700661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Łącznik prosty 174"/>
            <p:cNvCxnSpPr/>
            <p:nvPr/>
          </p:nvCxnSpPr>
          <p:spPr>
            <a:xfrm>
              <a:off x="9646920" y="7719921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Prostokąt zaokrąglony 175"/>
            <p:cNvSpPr/>
            <p:nvPr/>
          </p:nvSpPr>
          <p:spPr>
            <a:xfrm>
              <a:off x="6607331" y="5156510"/>
              <a:ext cx="4861560" cy="2580019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107" name="Grupa 106"/>
          <p:cNvGrpSpPr/>
          <p:nvPr/>
        </p:nvGrpSpPr>
        <p:grpSpPr>
          <a:xfrm>
            <a:off x="86662" y="2960079"/>
            <a:ext cx="3650196" cy="1609732"/>
            <a:chOff x="6446520" y="5009940"/>
            <a:chExt cx="5210739" cy="2869140"/>
          </a:xfrm>
        </p:grpSpPr>
        <p:sp>
          <p:nvSpPr>
            <p:cNvPr id="108" name="Prostokąt zaokrąglony 107"/>
            <p:cNvSpPr/>
            <p:nvPr/>
          </p:nvSpPr>
          <p:spPr>
            <a:xfrm>
              <a:off x="6446520" y="5029200"/>
              <a:ext cx="5210739" cy="283464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09" name="Łącznik prosty 108"/>
            <p:cNvCxnSpPr/>
            <p:nvPr/>
          </p:nvCxnSpPr>
          <p:spPr>
            <a:xfrm>
              <a:off x="6607331" y="5156510"/>
              <a:ext cx="273306" cy="23521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Łącznik prosty 109"/>
            <p:cNvCxnSpPr/>
            <p:nvPr/>
          </p:nvCxnSpPr>
          <p:spPr>
            <a:xfrm>
              <a:off x="11284670" y="7447359"/>
              <a:ext cx="273306" cy="23521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Łącznik prosty 110"/>
            <p:cNvCxnSpPr/>
            <p:nvPr/>
          </p:nvCxnSpPr>
          <p:spPr>
            <a:xfrm flipV="1">
              <a:off x="6588960" y="7531210"/>
              <a:ext cx="264793" cy="20531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Łącznik prosty 111"/>
            <p:cNvCxnSpPr/>
            <p:nvPr/>
          </p:nvCxnSpPr>
          <p:spPr>
            <a:xfrm flipV="1">
              <a:off x="11242086" y="5184339"/>
              <a:ext cx="264793" cy="20531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Łącznik prosty 112"/>
            <p:cNvCxnSpPr>
              <a:stCxn id="141" idx="1"/>
              <a:endCxn id="108" idx="1"/>
            </p:cNvCxnSpPr>
            <p:nvPr/>
          </p:nvCxnSpPr>
          <p:spPr>
            <a:xfrm flipH="1">
              <a:off x="6446520" y="6446520"/>
              <a:ext cx="16081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Łącznik prosty 113"/>
            <p:cNvCxnSpPr/>
            <p:nvPr/>
          </p:nvCxnSpPr>
          <p:spPr>
            <a:xfrm flipH="1">
              <a:off x="6452097" y="5974080"/>
              <a:ext cx="16081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Łącznik prosty 114"/>
            <p:cNvCxnSpPr/>
            <p:nvPr/>
          </p:nvCxnSpPr>
          <p:spPr>
            <a:xfrm flipH="1">
              <a:off x="6461760" y="6883822"/>
              <a:ext cx="16081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Łącznik prosty 115"/>
            <p:cNvCxnSpPr/>
            <p:nvPr/>
          </p:nvCxnSpPr>
          <p:spPr>
            <a:xfrm flipH="1">
              <a:off x="6446520" y="5501640"/>
              <a:ext cx="16081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Łącznik prosty 116"/>
            <p:cNvCxnSpPr/>
            <p:nvPr/>
          </p:nvCxnSpPr>
          <p:spPr>
            <a:xfrm flipH="1">
              <a:off x="6461760" y="7340679"/>
              <a:ext cx="16081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Łącznik prosty 117"/>
            <p:cNvCxnSpPr/>
            <p:nvPr/>
          </p:nvCxnSpPr>
          <p:spPr>
            <a:xfrm flipH="1">
              <a:off x="11472193" y="6446520"/>
              <a:ext cx="16081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Łącznik prosty 118"/>
            <p:cNvCxnSpPr/>
            <p:nvPr/>
          </p:nvCxnSpPr>
          <p:spPr>
            <a:xfrm flipH="1">
              <a:off x="11477770" y="5974080"/>
              <a:ext cx="16081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Łącznik prosty 119"/>
            <p:cNvCxnSpPr/>
            <p:nvPr/>
          </p:nvCxnSpPr>
          <p:spPr>
            <a:xfrm flipH="1">
              <a:off x="11487433" y="6883822"/>
              <a:ext cx="16081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Łącznik prosty 120"/>
            <p:cNvCxnSpPr/>
            <p:nvPr/>
          </p:nvCxnSpPr>
          <p:spPr>
            <a:xfrm flipH="1">
              <a:off x="11472193" y="5501640"/>
              <a:ext cx="16081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Łącznik prosty 121"/>
            <p:cNvCxnSpPr/>
            <p:nvPr/>
          </p:nvCxnSpPr>
          <p:spPr>
            <a:xfrm flipH="1">
              <a:off x="11487433" y="7340679"/>
              <a:ext cx="16081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Łącznik prosty 122"/>
            <p:cNvCxnSpPr/>
            <p:nvPr/>
          </p:nvCxnSpPr>
          <p:spPr>
            <a:xfrm>
              <a:off x="7132320" y="5029200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Łącznik prosty 123"/>
            <p:cNvCxnSpPr/>
            <p:nvPr/>
          </p:nvCxnSpPr>
          <p:spPr>
            <a:xfrm>
              <a:off x="10911840" y="5013960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Łącznik prosty 124"/>
            <p:cNvCxnSpPr/>
            <p:nvPr/>
          </p:nvCxnSpPr>
          <p:spPr>
            <a:xfrm>
              <a:off x="7711440" y="5033220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Łącznik prosty 125"/>
            <p:cNvCxnSpPr/>
            <p:nvPr/>
          </p:nvCxnSpPr>
          <p:spPr>
            <a:xfrm>
              <a:off x="8260080" y="5029200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Łącznik prosty 126"/>
            <p:cNvCxnSpPr/>
            <p:nvPr/>
          </p:nvCxnSpPr>
          <p:spPr>
            <a:xfrm>
              <a:off x="8732520" y="5029200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Łącznik prosty 127"/>
            <p:cNvCxnSpPr/>
            <p:nvPr/>
          </p:nvCxnSpPr>
          <p:spPr>
            <a:xfrm>
              <a:off x="9250680" y="5029200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Łącznik prosty 128"/>
            <p:cNvCxnSpPr/>
            <p:nvPr/>
          </p:nvCxnSpPr>
          <p:spPr>
            <a:xfrm>
              <a:off x="10088880" y="5013960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Łącznik prosty 129"/>
            <p:cNvCxnSpPr/>
            <p:nvPr/>
          </p:nvCxnSpPr>
          <p:spPr>
            <a:xfrm>
              <a:off x="10536878" y="5009940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Łącznik prosty 130"/>
            <p:cNvCxnSpPr/>
            <p:nvPr/>
          </p:nvCxnSpPr>
          <p:spPr>
            <a:xfrm>
              <a:off x="9677400" y="5029200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Łącznik prosty 131"/>
            <p:cNvCxnSpPr/>
            <p:nvPr/>
          </p:nvCxnSpPr>
          <p:spPr>
            <a:xfrm>
              <a:off x="7101840" y="7719921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Łącznik prosty 132"/>
            <p:cNvCxnSpPr/>
            <p:nvPr/>
          </p:nvCxnSpPr>
          <p:spPr>
            <a:xfrm>
              <a:off x="10881360" y="7704681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Łącznik prosty 133"/>
            <p:cNvCxnSpPr/>
            <p:nvPr/>
          </p:nvCxnSpPr>
          <p:spPr>
            <a:xfrm>
              <a:off x="7680960" y="7723941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Łącznik prosty 134"/>
            <p:cNvCxnSpPr/>
            <p:nvPr/>
          </p:nvCxnSpPr>
          <p:spPr>
            <a:xfrm>
              <a:off x="8229600" y="7719921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Łącznik prosty 135"/>
            <p:cNvCxnSpPr/>
            <p:nvPr/>
          </p:nvCxnSpPr>
          <p:spPr>
            <a:xfrm>
              <a:off x="8702040" y="7719921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Łącznik prosty 136"/>
            <p:cNvCxnSpPr/>
            <p:nvPr/>
          </p:nvCxnSpPr>
          <p:spPr>
            <a:xfrm>
              <a:off x="9220200" y="7719921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Łącznik prosty 137"/>
            <p:cNvCxnSpPr/>
            <p:nvPr/>
          </p:nvCxnSpPr>
          <p:spPr>
            <a:xfrm>
              <a:off x="10058400" y="7704681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Łącznik prosty 138"/>
            <p:cNvCxnSpPr/>
            <p:nvPr/>
          </p:nvCxnSpPr>
          <p:spPr>
            <a:xfrm>
              <a:off x="10506398" y="7700661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Łącznik prosty 139"/>
            <p:cNvCxnSpPr/>
            <p:nvPr/>
          </p:nvCxnSpPr>
          <p:spPr>
            <a:xfrm>
              <a:off x="9646920" y="7719921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Prostokąt zaokrąglony 140"/>
            <p:cNvSpPr/>
            <p:nvPr/>
          </p:nvSpPr>
          <p:spPr>
            <a:xfrm>
              <a:off x="6607331" y="5156510"/>
              <a:ext cx="4861560" cy="2580019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4" name="Prostokąt 3"/>
          <p:cNvSpPr/>
          <p:nvPr/>
        </p:nvSpPr>
        <p:spPr>
          <a:xfrm>
            <a:off x="4461979" y="1744823"/>
            <a:ext cx="326947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spc="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GEOGRAFIA</a:t>
            </a:r>
            <a:r>
              <a:rPr lang="pl-PL" sz="2800" b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 </a:t>
            </a:r>
          </a:p>
          <a:p>
            <a:pPr algn="ctr"/>
            <a:r>
              <a:rPr lang="pl-PL" sz="2400" dirty="0" smtClean="0">
                <a:latin typeface="Gabriola" panose="04040605051002020D02" pitchFamily="82" charset="0"/>
              </a:rPr>
              <a:t>jest nauką opisującą świat, </a:t>
            </a:r>
          </a:p>
          <a:p>
            <a:pPr algn="ctr"/>
            <a:r>
              <a:rPr lang="pl-PL" sz="2400" dirty="0" smtClean="0">
                <a:latin typeface="Gabriola" panose="04040605051002020D02" pitchFamily="82" charset="0"/>
              </a:rPr>
              <a:t>w którym żyjemy</a:t>
            </a:r>
          </a:p>
          <a:p>
            <a:pPr algn="ctr"/>
            <a:r>
              <a:rPr lang="pl-PL" sz="2400" dirty="0" smtClean="0">
                <a:latin typeface="Gabriola" panose="04040605051002020D02" pitchFamily="82" charset="0"/>
              </a:rPr>
              <a:t> Zajmuje się badaniem środowiska życia człowieka, czyli 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środowiska geograficznego.</a:t>
            </a:r>
          </a:p>
        </p:txBody>
      </p:sp>
      <p:sp>
        <p:nvSpPr>
          <p:cNvPr id="5" name="Prostokąt 4"/>
          <p:cNvSpPr/>
          <p:nvPr/>
        </p:nvSpPr>
        <p:spPr>
          <a:xfrm>
            <a:off x="244304" y="1464258"/>
            <a:ext cx="335865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b="1" spc="3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DZIEDZINY GEOGRAFII: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pl-PL" sz="16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GEOGRAFIA FIZYCZNA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pl-PL" sz="16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GEOGRAFIA SPOŁECZNO - EKONOMICZNA</a:t>
            </a:r>
            <a:endParaRPr lang="pl-PL" sz="1600" dirty="0" smtClean="0">
              <a:latin typeface="Gabriola" panose="04040605051002020D02" pitchFamily="82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pl-PL" sz="16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GEOGRAFIA </a:t>
            </a:r>
            <a:r>
              <a:rPr lang="pl-PL" sz="16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REGIONALNA </a:t>
            </a:r>
            <a:endParaRPr lang="pl-PL" sz="1600" dirty="0" smtClean="0">
              <a:latin typeface="Gabriola" panose="04040605051002020D02" pitchFamily="82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14348" y="4848413"/>
            <a:ext cx="344259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spc="3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Geografia </a:t>
            </a:r>
            <a:r>
              <a:rPr lang="pl-PL" sz="1600" spc="3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społeczno</a:t>
            </a:r>
            <a:r>
              <a:rPr lang="pl-PL" sz="1600" spc="3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  ekonomiczna</a:t>
            </a:r>
          </a:p>
          <a:p>
            <a:pPr algn="ctr"/>
            <a:r>
              <a:rPr lang="pl-PL" sz="1600" dirty="0" smtClean="0">
                <a:latin typeface="Gabriola" panose="04040605051002020D02" pitchFamily="82" charset="0"/>
              </a:rPr>
              <a:t> analizuje rozmieszczenie i zróżnicowanie ludności na Ziemi.</a:t>
            </a:r>
          </a:p>
          <a:p>
            <a:pPr algn="ctr"/>
            <a:r>
              <a:rPr lang="pl-PL" sz="1600" dirty="0" smtClean="0">
                <a:latin typeface="Gabriola" panose="04040605051002020D02" pitchFamily="82" charset="0"/>
              </a:rPr>
              <a:t> Opisuje również różnorodne formy działalności gospodarczej człowieka oraz ich wpływ na środowisko przyrodnicze.</a:t>
            </a:r>
          </a:p>
        </p:txBody>
      </p:sp>
      <p:sp>
        <p:nvSpPr>
          <p:cNvPr id="7" name="Prostokąt 6"/>
          <p:cNvSpPr/>
          <p:nvPr/>
        </p:nvSpPr>
        <p:spPr>
          <a:xfrm>
            <a:off x="271848" y="3130756"/>
            <a:ext cx="33074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spc="3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Geografia fizyczna </a:t>
            </a:r>
          </a:p>
          <a:p>
            <a:pPr algn="ctr"/>
            <a:r>
              <a:rPr lang="pl-PL" sz="1600" dirty="0" smtClean="0">
                <a:latin typeface="Gabriola" panose="04040605051002020D02" pitchFamily="82" charset="0"/>
              </a:rPr>
              <a:t>bada naturalne procesy na powierzchni Ziemi i pod jej powierzchnią. </a:t>
            </a:r>
          </a:p>
          <a:p>
            <a:pPr algn="ctr"/>
            <a:r>
              <a:rPr lang="pl-PL" sz="1600" dirty="0" smtClean="0">
                <a:latin typeface="Gabriola" panose="04040605051002020D02" pitchFamily="82" charset="0"/>
              </a:rPr>
              <a:t>Przedmiotem badań są: SKAŁY, WODA, POWIETRZE I GLEBA.</a:t>
            </a:r>
          </a:p>
        </p:txBody>
      </p:sp>
      <p:sp>
        <p:nvSpPr>
          <p:cNvPr id="8" name="Prostokąt 7"/>
          <p:cNvSpPr/>
          <p:nvPr/>
        </p:nvSpPr>
        <p:spPr>
          <a:xfrm>
            <a:off x="8290953" y="1538760"/>
            <a:ext cx="400594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800" b="1" spc="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NAUKI GEOGRAFICZNE:</a:t>
            </a:r>
          </a:p>
          <a:p>
            <a:pPr algn="ctr"/>
            <a:r>
              <a:rPr lang="pl-PL" sz="1800" b="1" spc="300" dirty="0" smtClean="0">
                <a:latin typeface="Gabriola" panose="04040605051002020D02" pitchFamily="82" charset="0"/>
              </a:rPr>
              <a:t>GEOGRAFIA FIZYCZNA</a:t>
            </a:r>
          </a:p>
          <a:p>
            <a:pPr marL="285750" lvl="0" indent="-285750" fontAlgn="base"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</a:rPr>
              <a:t>Geomorfologia</a:t>
            </a:r>
            <a:r>
              <a:rPr lang="pl-PL" sz="1800" dirty="0">
                <a:latin typeface="Gabriola" panose="04040605051002020D02" pitchFamily="82" charset="0"/>
              </a:rPr>
              <a:t> - opis form powierzchni Ziemi i procesów, które je </a:t>
            </a:r>
            <a:r>
              <a:rPr lang="pl-PL" sz="1800" dirty="0" smtClean="0">
                <a:latin typeface="Gabriola" panose="04040605051002020D02" pitchFamily="82" charset="0"/>
              </a:rPr>
              <a:t>kształtują.</a:t>
            </a:r>
            <a:endParaRPr lang="pl-PL" sz="1800" dirty="0">
              <a:latin typeface="Gabriola" panose="04040605051002020D02" pitchFamily="82" charset="0"/>
            </a:endParaRPr>
          </a:p>
          <a:p>
            <a:pPr marL="285750" lvl="0" indent="-285750" fontAlgn="base">
              <a:buFont typeface="Wingdings" panose="05000000000000000000" pitchFamily="2" charset="2"/>
              <a:buChar char="ü"/>
            </a:pP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</a:rPr>
              <a:t>Klimatologia</a:t>
            </a:r>
            <a:r>
              <a:rPr lang="pl-PL" sz="1800" dirty="0" smtClean="0">
                <a:latin typeface="Gabriola" panose="04040605051002020D02" pitchFamily="82" charset="0"/>
              </a:rPr>
              <a:t> </a:t>
            </a:r>
            <a:r>
              <a:rPr lang="pl-PL" sz="1800" dirty="0">
                <a:latin typeface="Gabriola" panose="04040605051002020D02" pitchFamily="82" charset="0"/>
              </a:rPr>
              <a:t>- wyodrębnienie typów klimatu i określenie przyczyn ich występowania na </a:t>
            </a:r>
            <a:r>
              <a:rPr lang="pl-PL" sz="1800" dirty="0" smtClean="0">
                <a:latin typeface="Gabriola" panose="04040605051002020D02" pitchFamily="82" charset="0"/>
              </a:rPr>
              <a:t>Ziemi</a:t>
            </a:r>
            <a:endParaRPr lang="pl-PL" sz="1800" dirty="0">
              <a:latin typeface="Gabriola" panose="04040605051002020D02" pitchFamily="82" charset="0"/>
            </a:endParaRPr>
          </a:p>
          <a:p>
            <a:pPr marL="285750" lvl="0" indent="-285750" fontAlgn="base"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</a:rPr>
              <a:t>Hydrologia</a:t>
            </a:r>
            <a:r>
              <a:rPr lang="pl-PL" sz="1800" dirty="0">
                <a:latin typeface="Gabriola" panose="04040605051002020D02" pitchFamily="82" charset="0"/>
              </a:rPr>
              <a:t> - opis występowania wód na </a:t>
            </a:r>
            <a:r>
              <a:rPr lang="pl-PL" sz="1800" dirty="0" smtClean="0">
                <a:latin typeface="Gabriola" panose="04040605051002020D02" pitchFamily="82" charset="0"/>
              </a:rPr>
              <a:t>lądzie.</a:t>
            </a:r>
            <a:endParaRPr lang="pl-PL" sz="1800" dirty="0">
              <a:latin typeface="Gabriola" panose="04040605051002020D02" pitchFamily="82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</a:rPr>
              <a:t>Geografia gleb </a:t>
            </a:r>
            <a:r>
              <a:rPr lang="pl-PL" sz="1800" dirty="0">
                <a:latin typeface="Gabriola" panose="04040605051002020D02" pitchFamily="82" charset="0"/>
              </a:rPr>
              <a:t>- analiza typów gleb i określenie przyczyn ich rozmieszczenia na </a:t>
            </a:r>
            <a:r>
              <a:rPr lang="pl-PL" sz="1800" dirty="0" smtClean="0">
                <a:latin typeface="Gabriola" panose="04040605051002020D02" pitchFamily="82" charset="0"/>
              </a:rPr>
              <a:t>Ziemi.</a:t>
            </a:r>
            <a:endParaRPr lang="pl-PL" sz="1800" dirty="0">
              <a:latin typeface="Gabriola" panose="04040605051002020D02" pitchFamily="82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997019" y="2951091"/>
            <a:ext cx="54864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pl-PL" sz="5400">
              <a:latin typeface="Gabriola" panose="04040605051002020D02" pitchFamily="82" charset="0"/>
            </a:endParaRPr>
          </a:p>
        </p:txBody>
      </p:sp>
      <p:sp>
        <p:nvSpPr>
          <p:cNvPr id="10" name="Text Box 1"/>
          <p:cNvSpPr txBox="1">
            <a:spLocks noChangeArrowheads="1"/>
          </p:cNvSpPr>
          <p:nvPr/>
        </p:nvSpPr>
        <p:spPr bwMode="auto">
          <a:xfrm>
            <a:off x="2262504" y="11907466"/>
            <a:ext cx="132729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abriola" panose="04040605051002020D02" pitchFamily="82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endParaRPr kumimoji="0" lang="pl-PL" altLang="pl-PL" sz="5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briola" panose="04040605051002020D02" pitchFamily="82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505247" y="4647213"/>
            <a:ext cx="3460032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dec"/>
              </a:tabLst>
            </a:pPr>
            <a:r>
              <a:rPr kumimoji="0" lang="pl-PL" altLang="pl-PL" sz="2000" b="1" i="0" u="none" strike="noStrike" cap="none" spc="300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ea typeface="Calibri" panose="020F0502020204030204" pitchFamily="34" charset="0"/>
                <a:cs typeface="Arial" panose="020B0604020202020204" pitchFamily="34" charset="0"/>
              </a:rPr>
              <a:t>SFERY ZIEMI</a:t>
            </a:r>
            <a:endParaRPr kumimoji="0" lang="pl-PL" altLang="pl-PL" sz="1050" b="0" i="0" u="none" strike="noStrike" cap="none" spc="300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anose="04040605051002020D02" pitchFamily="8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dec"/>
              </a:tabLst>
            </a:pPr>
            <a:r>
              <a: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briola" panose="04040605051002020D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geosfery </a:t>
            </a:r>
            <a:r>
              <a:rPr lang="pl-PL" altLang="pl-PL" sz="1800" dirty="0" smtClean="0">
                <a:solidFill>
                  <a:srgbClr val="000000"/>
                </a:solidFill>
                <a:latin typeface="Gabriola" panose="04040605051002020D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to obiekty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dec"/>
              </a:tabLst>
            </a:pPr>
            <a:r>
              <a: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briola" panose="04040605051002020D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zainteresowania geografii.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dec"/>
              </a:tabLst>
            </a:pPr>
            <a:r>
              <a: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briola" panose="04040605051002020D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Wyróżnia się pięć podstawowych sfer: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briola" panose="04040605051002020D02" pitchFamily="82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>
                <a:tab pos="182563" algn="dec"/>
              </a:tabLst>
            </a:pPr>
            <a:r>
              <a:rPr kumimoji="0" lang="pl-PL" altLang="pl-PL" sz="2000" b="0" i="0" u="none" strike="noStrike" cap="none" spc="300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briola" panose="04040605051002020D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LITOSFERĘ</a:t>
            </a:r>
            <a:r>
              <a: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briola" panose="04040605051002020D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- powłokę skalną,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briola" panose="04040605051002020D02" pitchFamily="82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>
                <a:tab pos="182563" algn="dec"/>
              </a:tabLst>
            </a:pPr>
            <a:r>
              <a:rPr kumimoji="0" lang="pl-PL" altLang="pl-PL" sz="2000" b="0" i="0" u="none" strike="noStrike" cap="none" spc="300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briola" panose="04040605051002020D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HYDROSFERĘ</a:t>
            </a:r>
            <a:r>
              <a: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briola" panose="04040605051002020D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- powłokę wodną,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briola" panose="04040605051002020D02" pitchFamily="82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>
                <a:tab pos="182563" algn="dec"/>
              </a:tabLst>
            </a:pPr>
            <a:r>
              <a:rPr kumimoji="0" lang="pl-PL" altLang="pl-PL" sz="2000" b="0" i="0" u="none" strike="noStrike" cap="none" spc="300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briola" panose="04040605051002020D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ATMOSFERĘ</a:t>
            </a:r>
            <a:r>
              <a: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briola" panose="04040605051002020D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- powłokę gazową,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briola" panose="04040605051002020D02" pitchFamily="82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>
                <a:tab pos="182563" algn="dec"/>
              </a:tabLst>
            </a:pPr>
            <a:r>
              <a:rPr kumimoji="0" lang="pl-PL" altLang="pl-PL" sz="2000" b="0" i="0" u="none" strike="noStrike" cap="none" spc="300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briola" panose="04040605051002020D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BIOSFERĘ</a:t>
            </a:r>
            <a:r>
              <a: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briola" panose="04040605051002020D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- powłokę organizmów,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>
                <a:tab pos="182563" algn="dec"/>
              </a:tabLst>
            </a:pPr>
            <a:r>
              <a:rPr kumimoji="0" lang="pl-PL" altLang="pl-PL" sz="2000" b="0" i="0" u="none" strike="noStrike" cap="none" spc="300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briola" panose="04040605051002020D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PEDOSFERĘ</a:t>
            </a:r>
            <a:r>
              <a: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briola" panose="04040605051002020D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- powłokę glebową.</a:t>
            </a:r>
            <a:r>
              <a: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anose="04040605051002020D02" pitchFamily="82" charset="0"/>
              </a:rPr>
              <a:t> </a:t>
            </a:r>
            <a:endParaRPr kumimoji="0" lang="pl-PL" altLang="pl-PL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briola" panose="04040605051002020D02" pitchFamily="82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7693969" y="4516672"/>
            <a:ext cx="46069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1480" algn="ctr">
              <a:spcAft>
                <a:spcPts val="0"/>
              </a:spcAft>
            </a:pPr>
            <a:r>
              <a:rPr lang="pl-PL" sz="1600" b="1" spc="300" dirty="0" smtClean="0">
                <a:solidFill>
                  <a:srgbClr val="000000"/>
                </a:solidFill>
                <a:effectLst/>
                <a:latin typeface="Gabriola" panose="04040605051002020D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GEOGRAFIA SPOŁECZNO-</a:t>
            </a:r>
          </a:p>
          <a:p>
            <a:pPr marL="411480" algn="ctr">
              <a:spcAft>
                <a:spcPts val="0"/>
              </a:spcAft>
            </a:pPr>
            <a:r>
              <a:rPr lang="pl-PL" sz="1600" b="1" spc="300" dirty="0" smtClean="0">
                <a:solidFill>
                  <a:srgbClr val="000000"/>
                </a:solidFill>
                <a:effectLst/>
                <a:latin typeface="Gabriola" panose="04040605051002020D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EKONOMICZNA</a:t>
            </a:r>
            <a:endParaRPr lang="pl-PL" sz="1600" b="1" spc="300" dirty="0" smtClean="0">
              <a:effectLst/>
              <a:latin typeface="Gabriola" panose="04040605051002020D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1764260" y="176674"/>
            <a:ext cx="843211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4400" b="1" kern="2700" spc="3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G E O G R A F I A   J A K O   N A U K A</a:t>
            </a:r>
            <a:r>
              <a:rPr lang="pl-PL" sz="4400" b="1" kern="27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 </a:t>
            </a:r>
          </a:p>
        </p:txBody>
      </p:sp>
      <p:sp>
        <p:nvSpPr>
          <p:cNvPr id="179" name="Prostokąt 178"/>
          <p:cNvSpPr/>
          <p:nvPr/>
        </p:nvSpPr>
        <p:spPr>
          <a:xfrm>
            <a:off x="8474088" y="4977071"/>
            <a:ext cx="3903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fontAlgn="base">
              <a:spcAft>
                <a:spcPts val="0"/>
              </a:spcAft>
              <a:buClr>
                <a:srgbClr val="000000"/>
              </a:buClr>
              <a:buSzPts val="750"/>
              <a:buFont typeface="Wingdings" panose="05000000000000000000" pitchFamily="2" charset="2"/>
              <a:buChar char="ü"/>
              <a:tabLst>
                <a:tab pos="137160" algn="dec"/>
              </a:tabLst>
            </a:pPr>
            <a:r>
              <a:rPr lang="pl-PL" sz="1800" u="none" strike="noStrike" spc="-15" dirty="0" smtClean="0">
                <a:solidFill>
                  <a:schemeClr val="accent2">
                    <a:lumMod val="50000"/>
                  </a:schemeClr>
                </a:solidFill>
                <a:effectLst/>
                <a:latin typeface="Gabriola" panose="04040605051002020D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Geografia ludności </a:t>
            </a:r>
            <a:r>
              <a:rPr lang="pl-PL" sz="1800" u="none" strike="noStrike" spc="-15" dirty="0" smtClean="0">
                <a:solidFill>
                  <a:srgbClr val="000000"/>
                </a:solidFill>
                <a:effectLst/>
                <a:latin typeface="Gabriola" panose="04040605051002020D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- analiza przyczyn i                       skutków </a:t>
            </a:r>
            <a:r>
              <a:rPr lang="pl-PL" sz="1800" u="none" strike="noStrike" spc="20" dirty="0" smtClean="0">
                <a:solidFill>
                  <a:srgbClr val="000000"/>
                </a:solidFill>
                <a:effectLst/>
                <a:latin typeface="Gabriola" panose="04040605051002020D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rozmieszczenia i zmian liczby  ludności.</a:t>
            </a:r>
            <a:endParaRPr lang="pl-PL" sz="1800" u="none" strike="noStrike" spc="-15" dirty="0" smtClean="0">
              <a:effectLst/>
              <a:latin typeface="Gabriola" panose="04040605051002020D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411480" lvl="0" indent="-285750" fontAlgn="base">
              <a:spcAft>
                <a:spcPts val="0"/>
              </a:spcAft>
              <a:buClr>
                <a:srgbClr val="000000"/>
              </a:buClr>
              <a:buSzPts val="750"/>
              <a:buFont typeface="Wingdings" panose="05000000000000000000" pitchFamily="2" charset="2"/>
              <a:buChar char="ü"/>
              <a:tabLst>
                <a:tab pos="137160" algn="dec"/>
              </a:tabLst>
            </a:pPr>
            <a:r>
              <a:rPr lang="pl-PL" sz="1800" u="none" strike="noStrike" spc="5" dirty="0" smtClean="0">
                <a:solidFill>
                  <a:schemeClr val="accent2">
                    <a:lumMod val="50000"/>
                  </a:schemeClr>
                </a:solidFill>
                <a:effectLst/>
                <a:latin typeface="Gabriola" panose="04040605051002020D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Geografia osadnictwa </a:t>
            </a:r>
            <a:r>
              <a:rPr lang="pl-PL" sz="1800" u="none" strike="noStrike" spc="5" dirty="0" smtClean="0">
                <a:solidFill>
                  <a:srgbClr val="000000"/>
                </a:solidFill>
                <a:effectLst/>
                <a:latin typeface="Gabriola" panose="04040605051002020D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- określenie typów </a:t>
            </a:r>
            <a:br>
              <a:rPr lang="pl-PL" sz="1800" u="none" strike="noStrike" spc="5" dirty="0" smtClean="0">
                <a:solidFill>
                  <a:srgbClr val="000000"/>
                </a:solidFill>
                <a:effectLst/>
                <a:latin typeface="Gabriola" panose="04040605051002020D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u="none" strike="noStrike" spc="10" dirty="0" smtClean="0">
                <a:solidFill>
                  <a:srgbClr val="000000"/>
                </a:solidFill>
                <a:effectLst/>
                <a:latin typeface="Gabriola" panose="04040605051002020D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osadnictwa ludności na danym terenie.</a:t>
            </a:r>
            <a:endParaRPr lang="pl-PL" sz="1800" u="none" strike="noStrike" spc="-15" dirty="0" smtClean="0">
              <a:effectLst/>
              <a:latin typeface="Gabriola" panose="04040605051002020D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137160" lvl="0" indent="-285750" fontAlgn="base">
              <a:spcAft>
                <a:spcPts val="0"/>
              </a:spcAft>
              <a:buClr>
                <a:srgbClr val="000000"/>
              </a:buClr>
              <a:buSzPts val="750"/>
              <a:buFont typeface="Wingdings" panose="05000000000000000000" pitchFamily="2" charset="2"/>
              <a:buChar char="ü"/>
              <a:tabLst>
                <a:tab pos="137160" algn="dec"/>
              </a:tabLst>
            </a:pPr>
            <a:r>
              <a:rPr lang="pl-PL" sz="1800" u="none" strike="noStrike" spc="35" dirty="0" smtClean="0">
                <a:solidFill>
                  <a:schemeClr val="accent2">
                    <a:lumMod val="50000"/>
                  </a:schemeClr>
                </a:solidFill>
                <a:effectLst/>
                <a:latin typeface="Gabriola" panose="04040605051002020D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Geografia przemysłu </a:t>
            </a:r>
            <a:r>
              <a:rPr lang="pl-PL" sz="1800" u="none" strike="noStrike" spc="35" dirty="0" smtClean="0">
                <a:solidFill>
                  <a:srgbClr val="000000"/>
                </a:solidFill>
                <a:effectLst/>
                <a:latin typeface="Gabriola" panose="04040605051002020D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- opis występowania </a:t>
            </a:r>
            <a:r>
              <a:rPr lang="pl-PL" sz="1800" u="none" strike="noStrike" spc="15" dirty="0" smtClean="0">
                <a:solidFill>
                  <a:srgbClr val="000000"/>
                </a:solidFill>
                <a:effectLst/>
                <a:latin typeface="Gabriola" panose="04040605051002020D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surowców i lokalizacji  przemysłu.</a:t>
            </a:r>
            <a:endParaRPr lang="pl-PL" sz="1800" u="none" strike="noStrike" spc="-15" dirty="0" smtClean="0">
              <a:effectLst/>
              <a:latin typeface="Gabriola" panose="04040605051002020D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fontAlgn="base">
              <a:spcAft>
                <a:spcPts val="0"/>
              </a:spcAft>
              <a:buClr>
                <a:srgbClr val="000000"/>
              </a:buClr>
              <a:buSzPts val="750"/>
              <a:buFont typeface="Wingdings" panose="05000000000000000000" pitchFamily="2" charset="2"/>
              <a:buChar char="ü"/>
              <a:tabLst>
                <a:tab pos="137160" algn="dec"/>
              </a:tabLst>
            </a:pPr>
            <a:r>
              <a:rPr lang="pl-PL" sz="1800" u="none" strike="noStrike" spc="-15" dirty="0" smtClean="0">
                <a:solidFill>
                  <a:schemeClr val="accent2">
                    <a:lumMod val="50000"/>
                  </a:schemeClr>
                </a:solidFill>
                <a:effectLst/>
                <a:latin typeface="Gabriola" panose="04040605051002020D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Geografia rolnictwa </a:t>
            </a:r>
            <a:r>
              <a:rPr lang="pl-PL" sz="1800" u="none" strike="noStrike" spc="-15" dirty="0" smtClean="0">
                <a:solidFill>
                  <a:srgbClr val="000000"/>
                </a:solidFill>
                <a:effectLst/>
                <a:latin typeface="Gabriola" panose="04040605051002020D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- analiza i opis        występowania </a:t>
            </a:r>
            <a:r>
              <a:rPr lang="pl-PL" sz="1800" u="none" strike="noStrike" spc="20" dirty="0" smtClean="0">
                <a:solidFill>
                  <a:srgbClr val="000000"/>
                </a:solidFill>
                <a:effectLst/>
                <a:latin typeface="Gabriola" panose="04040605051002020D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upraw i chowu zwierząt.</a:t>
            </a:r>
            <a:endParaRPr lang="pl-PL" sz="1800" u="none" strike="noStrike" spc="-15" dirty="0" smtClean="0">
              <a:effectLst/>
              <a:latin typeface="Gabriola" panose="04040605051002020D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457200" lvl="0" indent="-285750" fontAlgn="base">
              <a:spcAft>
                <a:spcPts val="720"/>
              </a:spcAft>
              <a:buClr>
                <a:srgbClr val="000000"/>
              </a:buClr>
              <a:buSzPts val="750"/>
              <a:buFont typeface="Wingdings" panose="05000000000000000000" pitchFamily="2" charset="2"/>
              <a:buChar char="ü"/>
              <a:tabLst>
                <a:tab pos="137160" algn="dec"/>
              </a:tabLst>
            </a:pPr>
            <a:r>
              <a:rPr lang="pl-PL" sz="1800" u="none" strike="noStrike" spc="-10" dirty="0" smtClean="0">
                <a:solidFill>
                  <a:schemeClr val="accent2">
                    <a:lumMod val="50000"/>
                  </a:schemeClr>
                </a:solidFill>
                <a:effectLst/>
                <a:latin typeface="Gabriola" panose="04040605051002020D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Geografia komunikacji </a:t>
            </a:r>
            <a:r>
              <a:rPr lang="pl-PL" sz="1800" u="none" strike="noStrike" spc="-10" dirty="0" smtClean="0">
                <a:solidFill>
                  <a:srgbClr val="000000"/>
                </a:solidFill>
                <a:effectLst/>
                <a:latin typeface="Gabriola" panose="04040605051002020D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- opis zagadnień </a:t>
            </a:r>
            <a:r>
              <a:rPr lang="pl-PL" sz="1800" u="none" strike="noStrike" spc="15" dirty="0" smtClean="0">
                <a:solidFill>
                  <a:srgbClr val="000000"/>
                </a:solidFill>
                <a:effectLst/>
                <a:latin typeface="Gabriola" panose="04040605051002020D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związanych z transportem i łącznością.</a:t>
            </a:r>
            <a:endParaRPr lang="pl-PL" sz="1800" dirty="0">
              <a:latin typeface="Gabriola" panose="04040605051002020D02" pitchFamily="82" charset="0"/>
            </a:endParaRPr>
          </a:p>
        </p:txBody>
      </p:sp>
      <p:pic>
        <p:nvPicPr>
          <p:cNvPr id="180" name="Picture 8" descr="Banner, Bøjet, Blank, Bånd, Rektangulær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493" y="884426"/>
            <a:ext cx="1093525" cy="805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1" name="Picture 8" descr="Banner, Bøjet, Blank, Bånd, Rektangulær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029" y="2616130"/>
            <a:ext cx="1093525" cy="805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2" name="Picture 8" descr="Banner, Bøjet, Blank, Bånd, Rektangulær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61" y="4261496"/>
            <a:ext cx="1093525" cy="805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3" name="Picture 8" descr="Banner, Bøjet, Blank, Bånd, Rektangulær"/>
          <p:cNvPicPr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925688">
            <a:off x="11516136" y="4254698"/>
            <a:ext cx="748405" cy="551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" name="Picture 8" descr="Banner, Bøjet, Blank, Bånd, Rektangulær"/>
          <p:cNvPicPr>
            <a:picLocks noChangeAspect="1" noChangeArrowheads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66699">
            <a:off x="8037511" y="1337221"/>
            <a:ext cx="748405" cy="377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5" name="Picture 8" descr="Szpilka Pinezka Etykietka - Darmowa grafika wektorowa na Pixabay - Pixabay"/>
          <p:cNvPicPr>
            <a:picLocks noChangeAspect="1" noChangeArrowheads="1"/>
          </p:cNvPicPr>
          <p:nvPr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135" y="1211650"/>
            <a:ext cx="217760" cy="327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6" name="Picture 8" descr="Szpilka Pinezka Etykietka - Darmowa grafika wektorowa na Pixabay - Pixabay"/>
          <p:cNvPicPr>
            <a:picLocks noChangeAspect="1" noChangeArrowheads="1"/>
          </p:cNvPicPr>
          <p:nvPr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463" y="4206301"/>
            <a:ext cx="217760" cy="327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7" name="Picture 2" descr="Africa, Asia, Earth, Europe, Glob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001">
            <a:off x="3860766" y="4376838"/>
            <a:ext cx="496831" cy="496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8" name="Picture 2" descr="Africa, Asia, Earth, Europe, Glob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6229" y="3910719"/>
            <a:ext cx="314012" cy="314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9" name="Picture 2" descr="Africa, Asia, Earth, Europe, Globe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825" y="4367886"/>
            <a:ext cx="211972" cy="211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0" name="Picture 2" descr="Africa, Asia, Earth, Europe, Glob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647" y="1242201"/>
            <a:ext cx="496831" cy="496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1" name="Picture 2" descr="Africa, Asia, Earth, Europe, Glob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698" y="1856867"/>
            <a:ext cx="314012" cy="314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2" name="Picture 2" descr="Africa, Asia, Earth, Europe, Globe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124" y="1382348"/>
            <a:ext cx="211972" cy="211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3" name="Picture 2" descr="Africa, Asia, Earth, Europe, Glob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805" y="1191123"/>
            <a:ext cx="496831" cy="496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" name="Picture 2" descr="Africa, Asia, Earth, Europe, Glob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6519" y="1358252"/>
            <a:ext cx="314012" cy="314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5" name="Picture 2" descr="Africa, Asia, Earth, Europe, Globe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2138" y="1432774"/>
            <a:ext cx="211972" cy="211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9" name="Picture 2" descr="Africa, Asia, Earth, Europe, Glob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607" y="4178619"/>
            <a:ext cx="496831" cy="496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0" name="Picture 2" descr="Africa, Asia, Earth, Europe, Glob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437" y="7059986"/>
            <a:ext cx="314012" cy="314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1" name="Picture 2" descr="Africa, Asia, Earth, Europe, Globe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408" y="4761497"/>
            <a:ext cx="211972" cy="211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2" name="Picture 2" descr="Africa, Asia, Earth, Europe, Glob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372" y="7575356"/>
            <a:ext cx="496831" cy="496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3" name="Picture 2" descr="Africa, Asia, Earth, Europe, Glob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146" y="7742613"/>
            <a:ext cx="314012" cy="314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" name="Picture 2" descr="Africa, Asia, Earth, Europe, Globe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524" y="7894113"/>
            <a:ext cx="211972" cy="211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" name="Picture 2" descr="Africa, Asia, Earth, Europe, Glob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607" y="7650342"/>
            <a:ext cx="496831" cy="496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" name="Picture 2" descr="Africa, Asia, Earth, Europe, Glob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9549" y="7904604"/>
            <a:ext cx="314012" cy="314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" name="Picture 2" descr="Africa, Asia, Earth, Europe, Globe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546" y="7397566"/>
            <a:ext cx="211972" cy="211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" name="Picture 28" descr="Elektryk Cieszyn | 417 wykonawców | Najlepsi w listopadzie 2020"/>
          <p:cNvPicPr>
            <a:picLocks noChangeAspect="1" noChangeArrowheads="1"/>
          </p:cNvPicPr>
          <p:nvPr/>
        </p:nvPicPr>
        <p:blipFill>
          <a:blip r:embed="rId10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3526" y="7845226"/>
            <a:ext cx="381615" cy="381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Dzieło Boga Człowiek Facet - Darmowy obraz na Pixabay - Pixabay"/>
          <p:cNvPicPr>
            <a:picLocks noChangeAspect="1" noChangeArrowheads="1"/>
          </p:cNvPicPr>
          <p:nvPr/>
        </p:nvPicPr>
        <p:blipFill>
          <a:blip r:embed="rId11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8060" y="2267673"/>
            <a:ext cx="1366192" cy="1195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8" name="Grupa 207"/>
          <p:cNvGrpSpPr/>
          <p:nvPr/>
        </p:nvGrpSpPr>
        <p:grpSpPr>
          <a:xfrm>
            <a:off x="62776" y="6826460"/>
            <a:ext cx="3650196" cy="1433754"/>
            <a:chOff x="6446520" y="5009940"/>
            <a:chExt cx="5210739" cy="2869140"/>
          </a:xfrm>
        </p:grpSpPr>
        <p:sp>
          <p:nvSpPr>
            <p:cNvPr id="210" name="Prostokąt zaokrąglony 209"/>
            <p:cNvSpPr/>
            <p:nvPr/>
          </p:nvSpPr>
          <p:spPr>
            <a:xfrm>
              <a:off x="6446520" y="5029200"/>
              <a:ext cx="5210739" cy="283464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800"/>
            </a:p>
          </p:txBody>
        </p:sp>
        <p:cxnSp>
          <p:nvCxnSpPr>
            <p:cNvPr id="211" name="Łącznik prosty 210"/>
            <p:cNvCxnSpPr/>
            <p:nvPr/>
          </p:nvCxnSpPr>
          <p:spPr>
            <a:xfrm>
              <a:off x="6607331" y="5156510"/>
              <a:ext cx="273306" cy="23521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Łącznik prosty 211"/>
            <p:cNvCxnSpPr/>
            <p:nvPr/>
          </p:nvCxnSpPr>
          <p:spPr>
            <a:xfrm>
              <a:off x="11284670" y="7447359"/>
              <a:ext cx="273306" cy="23521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Łącznik prosty 212"/>
            <p:cNvCxnSpPr/>
            <p:nvPr/>
          </p:nvCxnSpPr>
          <p:spPr>
            <a:xfrm flipV="1">
              <a:off x="6588960" y="7531210"/>
              <a:ext cx="264793" cy="20531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Łącznik prosty 213"/>
            <p:cNvCxnSpPr/>
            <p:nvPr/>
          </p:nvCxnSpPr>
          <p:spPr>
            <a:xfrm flipV="1">
              <a:off x="11242086" y="5184339"/>
              <a:ext cx="264793" cy="20531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Łącznik prosty 214"/>
            <p:cNvCxnSpPr>
              <a:stCxn id="243" idx="1"/>
              <a:endCxn id="210" idx="1"/>
            </p:cNvCxnSpPr>
            <p:nvPr/>
          </p:nvCxnSpPr>
          <p:spPr>
            <a:xfrm flipH="1">
              <a:off x="6446520" y="6446520"/>
              <a:ext cx="16081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Łącznik prosty 215"/>
            <p:cNvCxnSpPr/>
            <p:nvPr/>
          </p:nvCxnSpPr>
          <p:spPr>
            <a:xfrm flipH="1">
              <a:off x="6452097" y="5974080"/>
              <a:ext cx="16081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Łącznik prosty 216"/>
            <p:cNvCxnSpPr/>
            <p:nvPr/>
          </p:nvCxnSpPr>
          <p:spPr>
            <a:xfrm flipH="1">
              <a:off x="6461760" y="6883822"/>
              <a:ext cx="16081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Łącznik prosty 217"/>
            <p:cNvCxnSpPr/>
            <p:nvPr/>
          </p:nvCxnSpPr>
          <p:spPr>
            <a:xfrm flipH="1">
              <a:off x="6446520" y="5501640"/>
              <a:ext cx="16081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Łącznik prosty 218"/>
            <p:cNvCxnSpPr/>
            <p:nvPr/>
          </p:nvCxnSpPr>
          <p:spPr>
            <a:xfrm flipH="1">
              <a:off x="6461760" y="7340679"/>
              <a:ext cx="16081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Łącznik prosty 219"/>
            <p:cNvCxnSpPr/>
            <p:nvPr/>
          </p:nvCxnSpPr>
          <p:spPr>
            <a:xfrm flipH="1">
              <a:off x="11472193" y="6446520"/>
              <a:ext cx="16081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Łącznik prosty 220"/>
            <p:cNvCxnSpPr/>
            <p:nvPr/>
          </p:nvCxnSpPr>
          <p:spPr>
            <a:xfrm flipH="1">
              <a:off x="11477770" y="5974080"/>
              <a:ext cx="16081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Łącznik prosty 221"/>
            <p:cNvCxnSpPr/>
            <p:nvPr/>
          </p:nvCxnSpPr>
          <p:spPr>
            <a:xfrm flipH="1">
              <a:off x="11487433" y="6883822"/>
              <a:ext cx="16081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Łącznik prosty 222"/>
            <p:cNvCxnSpPr/>
            <p:nvPr/>
          </p:nvCxnSpPr>
          <p:spPr>
            <a:xfrm flipH="1">
              <a:off x="11472193" y="5501640"/>
              <a:ext cx="16081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Łącznik prosty 223"/>
            <p:cNvCxnSpPr/>
            <p:nvPr/>
          </p:nvCxnSpPr>
          <p:spPr>
            <a:xfrm flipH="1">
              <a:off x="11487433" y="7340679"/>
              <a:ext cx="16081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Łącznik prosty 224"/>
            <p:cNvCxnSpPr/>
            <p:nvPr/>
          </p:nvCxnSpPr>
          <p:spPr>
            <a:xfrm>
              <a:off x="7132320" y="5029200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Łącznik prosty 225"/>
            <p:cNvCxnSpPr/>
            <p:nvPr/>
          </p:nvCxnSpPr>
          <p:spPr>
            <a:xfrm>
              <a:off x="10911840" y="5013960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Łącznik prosty 226"/>
            <p:cNvCxnSpPr/>
            <p:nvPr/>
          </p:nvCxnSpPr>
          <p:spPr>
            <a:xfrm>
              <a:off x="7711440" y="5033220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Łącznik prosty 227"/>
            <p:cNvCxnSpPr/>
            <p:nvPr/>
          </p:nvCxnSpPr>
          <p:spPr>
            <a:xfrm>
              <a:off x="8260080" y="5029200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Łącznik prosty 228"/>
            <p:cNvCxnSpPr/>
            <p:nvPr/>
          </p:nvCxnSpPr>
          <p:spPr>
            <a:xfrm>
              <a:off x="8732520" y="5029200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Łącznik prosty 229"/>
            <p:cNvCxnSpPr/>
            <p:nvPr/>
          </p:nvCxnSpPr>
          <p:spPr>
            <a:xfrm>
              <a:off x="9250680" y="5029200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Łącznik prosty 230"/>
            <p:cNvCxnSpPr/>
            <p:nvPr/>
          </p:nvCxnSpPr>
          <p:spPr>
            <a:xfrm>
              <a:off x="10088880" y="5013960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Łącznik prosty 231"/>
            <p:cNvCxnSpPr/>
            <p:nvPr/>
          </p:nvCxnSpPr>
          <p:spPr>
            <a:xfrm>
              <a:off x="10536878" y="5009940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Łącznik prosty 232"/>
            <p:cNvCxnSpPr/>
            <p:nvPr/>
          </p:nvCxnSpPr>
          <p:spPr>
            <a:xfrm>
              <a:off x="9677400" y="5029200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Łącznik prosty 233"/>
            <p:cNvCxnSpPr/>
            <p:nvPr/>
          </p:nvCxnSpPr>
          <p:spPr>
            <a:xfrm>
              <a:off x="7101840" y="7719921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Łącznik prosty 234"/>
            <p:cNvCxnSpPr/>
            <p:nvPr/>
          </p:nvCxnSpPr>
          <p:spPr>
            <a:xfrm>
              <a:off x="10881360" y="7704681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Łącznik prosty 235"/>
            <p:cNvCxnSpPr/>
            <p:nvPr/>
          </p:nvCxnSpPr>
          <p:spPr>
            <a:xfrm>
              <a:off x="7680960" y="7723941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Łącznik prosty 236"/>
            <p:cNvCxnSpPr/>
            <p:nvPr/>
          </p:nvCxnSpPr>
          <p:spPr>
            <a:xfrm>
              <a:off x="8229600" y="7719921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Łącznik prosty 237"/>
            <p:cNvCxnSpPr/>
            <p:nvPr/>
          </p:nvCxnSpPr>
          <p:spPr>
            <a:xfrm>
              <a:off x="8702040" y="7719921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Łącznik prosty 238"/>
            <p:cNvCxnSpPr/>
            <p:nvPr/>
          </p:nvCxnSpPr>
          <p:spPr>
            <a:xfrm>
              <a:off x="9220200" y="7719921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Łącznik prosty 239"/>
            <p:cNvCxnSpPr/>
            <p:nvPr/>
          </p:nvCxnSpPr>
          <p:spPr>
            <a:xfrm>
              <a:off x="10058400" y="7704681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Łącznik prosty 240"/>
            <p:cNvCxnSpPr/>
            <p:nvPr/>
          </p:nvCxnSpPr>
          <p:spPr>
            <a:xfrm>
              <a:off x="10506398" y="7700661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Łącznik prosty 241"/>
            <p:cNvCxnSpPr/>
            <p:nvPr/>
          </p:nvCxnSpPr>
          <p:spPr>
            <a:xfrm>
              <a:off x="9646920" y="7719921"/>
              <a:ext cx="0" cy="1551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3" name="Prostokąt zaokrąglony 242"/>
            <p:cNvSpPr/>
            <p:nvPr/>
          </p:nvSpPr>
          <p:spPr>
            <a:xfrm>
              <a:off x="6607331" y="5156510"/>
              <a:ext cx="4861560" cy="2580019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800"/>
            </a:p>
          </p:txBody>
        </p:sp>
      </p:grpSp>
      <p:sp>
        <p:nvSpPr>
          <p:cNvPr id="2" name="Prostokąt 1"/>
          <p:cNvSpPr/>
          <p:nvPr/>
        </p:nvSpPr>
        <p:spPr>
          <a:xfrm>
            <a:off x="293027" y="7060827"/>
            <a:ext cx="3170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800" spc="3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Geografia regionalna  </a:t>
            </a:r>
          </a:p>
          <a:p>
            <a:pPr algn="ctr"/>
            <a:r>
              <a:rPr lang="pl-PL" sz="1800" dirty="0" smtClean="0">
                <a:latin typeface="Gabriola" panose="04040605051002020D02" pitchFamily="82" charset="0"/>
              </a:rPr>
              <a:t>zajmuje </a:t>
            </a:r>
            <a:r>
              <a:rPr lang="pl-PL" sz="1800" dirty="0">
                <a:latin typeface="Gabriola" panose="04040605051002020D02" pitchFamily="82" charset="0"/>
              </a:rPr>
              <a:t>się </a:t>
            </a:r>
            <a:r>
              <a:rPr lang="pl-PL" sz="1800" dirty="0" smtClean="0">
                <a:latin typeface="Gabriola" panose="04040605051002020D02" pitchFamily="82" charset="0"/>
              </a:rPr>
              <a:t>opisem</a:t>
            </a:r>
            <a:r>
              <a:rPr lang="pl-PL" sz="1800" dirty="0">
                <a:latin typeface="Gabriola" panose="04040605051002020D02" pitchFamily="82" charset="0"/>
              </a:rPr>
              <a:t> środowiska </a:t>
            </a:r>
            <a:r>
              <a:rPr lang="pl-PL" sz="1800" dirty="0" smtClean="0">
                <a:latin typeface="Gabriola" panose="04040605051002020D02" pitchFamily="82" charset="0"/>
              </a:rPr>
              <a:t>geograficznego regionów</a:t>
            </a:r>
            <a:r>
              <a:rPr lang="pl-PL" sz="1800" dirty="0">
                <a:latin typeface="Gabriola" panose="04040605051002020D02" pitchFamily="82" charset="0"/>
              </a:rPr>
              <a:t> </a:t>
            </a:r>
          </a:p>
        </p:txBody>
      </p:sp>
      <p:pic>
        <p:nvPicPr>
          <p:cNvPr id="245" name="Obraz 244"/>
          <p:cNvPicPr>
            <a:picLocks noChangeAspect="1"/>
          </p:cNvPicPr>
          <p:nvPr/>
        </p:nvPicPr>
        <p:blipFill rotWithShape="1">
          <a:blip r:embed="rId12"/>
          <a:srcRect l="1907" t="5144" r="2816" b="3848"/>
          <a:stretch/>
        </p:blipFill>
        <p:spPr>
          <a:xfrm>
            <a:off x="0" y="13782"/>
            <a:ext cx="12192000" cy="8266618"/>
          </a:xfrm>
          <a:prstGeom prst="rect">
            <a:avLst/>
          </a:prstGeom>
          <a:effectLst>
            <a:glow rad="63500">
              <a:schemeClr val="bg1">
                <a:lumMod val="95000"/>
                <a:alpha val="8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14428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221</Words>
  <Application>Microsoft Office PowerPoint</Application>
  <PresentationFormat>Niestandardowy</PresentationFormat>
  <Paragraphs>40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Gabriola</vt:lpstr>
      <vt:lpstr>Times New Roman</vt:lpstr>
      <vt:lpstr>Wingdings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Iza</dc:creator>
  <cp:lastModifiedBy>Iza</cp:lastModifiedBy>
  <cp:revision>14</cp:revision>
  <dcterms:created xsi:type="dcterms:W3CDTF">2023-08-10T15:12:04Z</dcterms:created>
  <dcterms:modified xsi:type="dcterms:W3CDTF">2023-08-10T21:49:59Z</dcterms:modified>
</cp:coreProperties>
</file>